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8"/>
  </p:notesMasterIdLst>
  <p:sldIdLst>
    <p:sldId id="256" r:id="rId2"/>
    <p:sldId id="279" r:id="rId3"/>
    <p:sldId id="257" r:id="rId4"/>
    <p:sldId id="258" r:id="rId5"/>
    <p:sldId id="259" r:id="rId6"/>
    <p:sldId id="260" r:id="rId7"/>
    <p:sldId id="284" r:id="rId8"/>
    <p:sldId id="276" r:id="rId9"/>
    <p:sldId id="262" r:id="rId10"/>
    <p:sldId id="271" r:id="rId11"/>
    <p:sldId id="270" r:id="rId12"/>
    <p:sldId id="272" r:id="rId13"/>
    <p:sldId id="277" r:id="rId14"/>
    <p:sldId id="261" r:id="rId15"/>
    <p:sldId id="273" r:id="rId16"/>
    <p:sldId id="274" r:id="rId17"/>
    <p:sldId id="264" r:id="rId18"/>
    <p:sldId id="280" r:id="rId19"/>
    <p:sldId id="265" r:id="rId20"/>
    <p:sldId id="266" r:id="rId21"/>
    <p:sldId id="267" r:id="rId22"/>
    <p:sldId id="268" r:id="rId23"/>
    <p:sldId id="269" r:id="rId24"/>
    <p:sldId id="281" r:id="rId25"/>
    <p:sldId id="282" r:id="rId26"/>
    <p:sldId id="283"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 VAISHALI" initials="GV" lastIdx="1" clrIdx="0">
    <p:extLst>
      <p:ext uri="{19B8F6BF-5375-455C-9EA6-DF929625EA0E}">
        <p15:presenceInfo xmlns:p15="http://schemas.microsoft.com/office/powerpoint/2012/main" userId="b400a85d50f3c7b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47"/>
    <p:restoredTop sz="95219"/>
  </p:normalViewPr>
  <p:slideViewPr>
    <p:cSldViewPr snapToGrid="0" showGuides="1">
      <p:cViewPr varScale="1">
        <p:scale>
          <a:sx n="101" d="100"/>
          <a:sy n="101" d="100"/>
        </p:scale>
        <p:origin x="216" y="2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Users/srivani/Downloads/Book1.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Sheet1!$C$5</c:f>
              <c:strCache>
                <c:ptCount val="1"/>
                <c:pt idx="0">
                  <c:v>MAE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Sheet1!$B$6:$B$11</c:f>
              <c:strCache>
                <c:ptCount val="6"/>
                <c:pt idx="0">
                  <c:v>Linear regression</c:v>
                </c:pt>
                <c:pt idx="1">
                  <c:v>Decision Tree Regressor</c:v>
                </c:pt>
                <c:pt idx="2">
                  <c:v>Random Forest Regressor</c:v>
                </c:pt>
                <c:pt idx="3">
                  <c:v>KNN Regressor</c:v>
                </c:pt>
                <c:pt idx="4">
                  <c:v>Bagging Regressor</c:v>
                </c:pt>
                <c:pt idx="5">
                  <c:v>•SV Regression</c:v>
                </c:pt>
              </c:strCache>
            </c:strRef>
          </c:cat>
          <c:val>
            <c:numRef>
              <c:f>Sheet1!$C$6:$C$11</c:f>
              <c:numCache>
                <c:formatCode>0.00E+00</c:formatCode>
                <c:ptCount val="6"/>
                <c:pt idx="0" formatCode="General">
                  <c:v>4.5599999999999998E-3</c:v>
                </c:pt>
                <c:pt idx="1">
                  <c:v>7.5627547554999995E-18</c:v>
                </c:pt>
                <c:pt idx="2" formatCode="General">
                  <c:v>1.9000000000000001E-4</c:v>
                </c:pt>
                <c:pt idx="3" formatCode="General">
                  <c:v>2.2000000000000001E-4</c:v>
                </c:pt>
                <c:pt idx="4" formatCode="General">
                  <c:v>1.8000000000000001E-4</c:v>
                </c:pt>
                <c:pt idx="5" formatCode="General">
                  <c:v>1.2760000000000001E-2</c:v>
                </c:pt>
              </c:numCache>
            </c:numRef>
          </c:val>
          <c:extLst>
            <c:ext xmlns:c16="http://schemas.microsoft.com/office/drawing/2014/chart" uri="{C3380CC4-5D6E-409C-BE32-E72D297353CC}">
              <c16:uniqueId val="{00000000-29A4-7F40-B078-D5DD007BF184}"/>
            </c:ext>
          </c:extLst>
        </c:ser>
        <c:dLbls>
          <c:dLblPos val="outEnd"/>
          <c:showLegendKey val="0"/>
          <c:showVal val="1"/>
          <c:showCatName val="0"/>
          <c:showSerName val="0"/>
          <c:showPercent val="0"/>
          <c:showBubbleSize val="0"/>
        </c:dLbls>
        <c:gapWidth val="100"/>
        <c:overlap val="-24"/>
        <c:axId val="2046261279"/>
        <c:axId val="2046263279"/>
      </c:barChart>
      <c:catAx>
        <c:axId val="2046261279"/>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46263279"/>
        <c:crosses val="autoZero"/>
        <c:auto val="1"/>
        <c:lblAlgn val="ctr"/>
        <c:lblOffset val="100"/>
        <c:noMultiLvlLbl val="0"/>
      </c:catAx>
      <c:valAx>
        <c:axId val="204626327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4626127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3-02-28T12:04:15.022" idx="1">
    <p:pos x="10" y="10"/>
    <p:text/>
    <p:extLst>
      <p:ext uri="{C676402C-5697-4E1C-873F-D02D1690AC5C}">
        <p15:threadingInfo xmlns:p15="http://schemas.microsoft.com/office/powerpoint/2012/main" timeZoneBias="-330"/>
      </p:ext>
    </p:extLst>
  </p:cm>
</p:cmLst>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58F895-44AD-4FDA-AE1A-F7C0C8A8233F}" type="doc">
      <dgm:prSet loTypeId="urn:microsoft.com/office/officeart/2008/layout/VerticalAccentList" loCatId="list" qsTypeId="urn:microsoft.com/office/officeart/2005/8/quickstyle/3d2" qsCatId="3D" csTypeId="urn:microsoft.com/office/officeart/2005/8/colors/accent0_3" csCatId="mainScheme" phldr="1"/>
      <dgm:spPr/>
      <dgm:t>
        <a:bodyPr/>
        <a:lstStyle/>
        <a:p>
          <a:endParaRPr lang="en-IN"/>
        </a:p>
      </dgm:t>
    </dgm:pt>
    <dgm:pt modelId="{6E3D6A32-B698-4B92-B697-F12E4D134BB7}">
      <dgm:prSet phldrT="[Text]"/>
      <dgm:spPr>
        <a:solidFill>
          <a:schemeClr val="bg2">
            <a:lumMod val="40000"/>
            <a:lumOff val="60000"/>
          </a:schemeClr>
        </a:solidFill>
      </dgm:spPr>
      <dgm:t>
        <a:bodyPr/>
        <a:lstStyle/>
        <a:p>
          <a:pPr algn="ctr">
            <a:buNone/>
          </a:pPr>
          <a:r>
            <a:rPr lang="en-US" b="1" u="none" dirty="0">
              <a:latin typeface="Times New Roman" panose="02020603050405020304" pitchFamily="18" charset="0"/>
              <a:cs typeface="Times New Roman" panose="02020603050405020304" pitchFamily="18" charset="0"/>
            </a:rPr>
            <a:t>Linear</a:t>
          </a:r>
          <a:r>
            <a:rPr lang="en-US" u="none" dirty="0">
              <a:latin typeface="Times New Roman" panose="02020603050405020304" pitchFamily="18" charset="0"/>
              <a:cs typeface="Times New Roman" panose="02020603050405020304" pitchFamily="18" charset="0"/>
            </a:rPr>
            <a:t> </a:t>
          </a:r>
          <a:r>
            <a:rPr lang="en-US" b="1" u="none" dirty="0">
              <a:latin typeface="Times New Roman" panose="02020603050405020304" pitchFamily="18" charset="0"/>
              <a:cs typeface="Times New Roman" panose="02020603050405020304" pitchFamily="18" charset="0"/>
            </a:rPr>
            <a:t>regression</a:t>
          </a:r>
          <a:endParaRPr lang="en-IN" u="none" dirty="0"/>
        </a:p>
      </dgm:t>
    </dgm:pt>
    <dgm:pt modelId="{8D5BBE1B-38F8-4605-BE44-C3E77B152C4C}" type="parTrans" cxnId="{B4A6FE41-F861-4E0D-8A3D-1B5064F35CB4}">
      <dgm:prSet/>
      <dgm:spPr/>
      <dgm:t>
        <a:bodyPr/>
        <a:lstStyle/>
        <a:p>
          <a:endParaRPr lang="en-IN"/>
        </a:p>
      </dgm:t>
    </dgm:pt>
    <dgm:pt modelId="{FEB599DB-985C-4130-85D4-B03E9FA43C80}" type="sibTrans" cxnId="{B4A6FE41-F861-4E0D-8A3D-1B5064F35CB4}">
      <dgm:prSet/>
      <dgm:spPr/>
      <dgm:t>
        <a:bodyPr/>
        <a:lstStyle/>
        <a:p>
          <a:endParaRPr lang="en-IN"/>
        </a:p>
      </dgm:t>
    </dgm:pt>
    <dgm:pt modelId="{802312A3-EA3F-4BB3-952B-A4FB554A4ABB}">
      <dgm:prSet phldrT="[Text]" phldr="1"/>
      <dgm:spPr/>
      <dgm:t>
        <a:bodyPr/>
        <a:lstStyle/>
        <a:p>
          <a:endParaRPr lang="en-IN"/>
        </a:p>
      </dgm:t>
    </dgm:pt>
    <dgm:pt modelId="{8511CB99-A99E-4526-A372-1EFDBA62B325}" type="parTrans" cxnId="{21233E04-A82B-4074-BADF-09458D71635F}">
      <dgm:prSet/>
      <dgm:spPr/>
      <dgm:t>
        <a:bodyPr/>
        <a:lstStyle/>
        <a:p>
          <a:endParaRPr lang="en-IN"/>
        </a:p>
      </dgm:t>
    </dgm:pt>
    <dgm:pt modelId="{D2CF5E7F-EC53-4B7E-8FCB-528C757EF577}" type="sibTrans" cxnId="{21233E04-A82B-4074-BADF-09458D71635F}">
      <dgm:prSet/>
      <dgm:spPr/>
      <dgm:t>
        <a:bodyPr/>
        <a:lstStyle/>
        <a:p>
          <a:endParaRPr lang="en-IN"/>
        </a:p>
      </dgm:t>
    </dgm:pt>
    <dgm:pt modelId="{63AC1F2C-146E-415F-A03D-9800B3718E6B}">
      <dgm:prSet phldrT="[Text]"/>
      <dgm:spPr>
        <a:solidFill>
          <a:schemeClr val="bg2">
            <a:lumMod val="40000"/>
            <a:lumOff val="60000"/>
          </a:schemeClr>
        </a:solidFill>
      </dgm:spPr>
      <dgm:t>
        <a:bodyPr/>
        <a:lstStyle/>
        <a:p>
          <a:pPr algn="ctr">
            <a:buNone/>
          </a:pPr>
          <a:r>
            <a:rPr lang="en-US" b="1" u="none" dirty="0">
              <a:latin typeface="Times New Roman" panose="02020603050405020304" pitchFamily="18" charset="0"/>
              <a:cs typeface="Times New Roman" panose="02020603050405020304" pitchFamily="18" charset="0"/>
            </a:rPr>
            <a:t>Random Forest Regressor</a:t>
          </a:r>
          <a:endParaRPr lang="en-IN" u="none" dirty="0"/>
        </a:p>
      </dgm:t>
    </dgm:pt>
    <dgm:pt modelId="{38B4142E-8A77-410A-9DD4-9175DF7C8448}" type="parTrans" cxnId="{0994C20D-4B59-4F27-847B-3DD9F3B1FE62}">
      <dgm:prSet/>
      <dgm:spPr/>
      <dgm:t>
        <a:bodyPr/>
        <a:lstStyle/>
        <a:p>
          <a:endParaRPr lang="en-IN"/>
        </a:p>
      </dgm:t>
    </dgm:pt>
    <dgm:pt modelId="{6AD63718-DA47-4EE6-B429-260D9C997194}" type="sibTrans" cxnId="{0994C20D-4B59-4F27-847B-3DD9F3B1FE62}">
      <dgm:prSet/>
      <dgm:spPr/>
      <dgm:t>
        <a:bodyPr/>
        <a:lstStyle/>
        <a:p>
          <a:endParaRPr lang="en-IN"/>
        </a:p>
      </dgm:t>
    </dgm:pt>
    <dgm:pt modelId="{59A0E821-5C9C-4A2A-BC19-C49EC02C613E}">
      <dgm:prSet phldrT="[Text]" phldr="1"/>
      <dgm:spPr/>
      <dgm:t>
        <a:bodyPr/>
        <a:lstStyle/>
        <a:p>
          <a:endParaRPr lang="en-IN"/>
        </a:p>
      </dgm:t>
    </dgm:pt>
    <dgm:pt modelId="{1C990934-136F-40E7-A8B0-B2B751573368}" type="parTrans" cxnId="{A70688C5-4AD3-47D0-99D5-9F41E251B39E}">
      <dgm:prSet/>
      <dgm:spPr/>
      <dgm:t>
        <a:bodyPr/>
        <a:lstStyle/>
        <a:p>
          <a:endParaRPr lang="en-IN"/>
        </a:p>
      </dgm:t>
    </dgm:pt>
    <dgm:pt modelId="{CEAC9510-0660-42C1-AAB1-ACD536AA770E}" type="sibTrans" cxnId="{A70688C5-4AD3-47D0-99D5-9F41E251B39E}">
      <dgm:prSet/>
      <dgm:spPr/>
      <dgm:t>
        <a:bodyPr/>
        <a:lstStyle/>
        <a:p>
          <a:endParaRPr lang="en-IN"/>
        </a:p>
      </dgm:t>
    </dgm:pt>
    <dgm:pt modelId="{D275044B-410A-4CD3-8204-2F1B0E751E63}">
      <dgm:prSet phldrT="[Text]"/>
      <dgm:spPr>
        <a:solidFill>
          <a:schemeClr val="bg2">
            <a:lumMod val="40000"/>
            <a:lumOff val="60000"/>
          </a:schemeClr>
        </a:solidFill>
      </dgm:spPr>
      <dgm:t>
        <a:bodyPr/>
        <a:lstStyle/>
        <a:p>
          <a:pPr algn="ctr">
            <a:buNone/>
          </a:pPr>
          <a:r>
            <a:rPr lang="en-US" b="1" u="none" dirty="0">
              <a:latin typeface="Times New Roman" panose="02020603050405020304" pitchFamily="18" charset="0"/>
              <a:cs typeface="Times New Roman" panose="02020603050405020304" pitchFamily="18" charset="0"/>
            </a:rPr>
            <a:t>Bagging Regressor</a:t>
          </a:r>
          <a:endParaRPr lang="en-IN" u="none" dirty="0"/>
        </a:p>
      </dgm:t>
    </dgm:pt>
    <dgm:pt modelId="{C21F0F2C-06D8-447F-A35F-5B29F1B96AA9}" type="parTrans" cxnId="{BD62A8F0-351E-4459-A5E9-D4C0902E88AB}">
      <dgm:prSet/>
      <dgm:spPr/>
      <dgm:t>
        <a:bodyPr/>
        <a:lstStyle/>
        <a:p>
          <a:endParaRPr lang="en-IN"/>
        </a:p>
      </dgm:t>
    </dgm:pt>
    <dgm:pt modelId="{6205FE49-6A03-496D-B593-E6BCDE147CDC}" type="sibTrans" cxnId="{BD62A8F0-351E-4459-A5E9-D4C0902E88AB}">
      <dgm:prSet/>
      <dgm:spPr/>
      <dgm:t>
        <a:bodyPr/>
        <a:lstStyle/>
        <a:p>
          <a:endParaRPr lang="en-IN"/>
        </a:p>
      </dgm:t>
    </dgm:pt>
    <dgm:pt modelId="{316635B6-F6BE-4D7B-A32D-E25CB1114A1C}">
      <dgm:prSet phldrT="[Text]" phldr="1"/>
      <dgm:spPr/>
      <dgm:t>
        <a:bodyPr/>
        <a:lstStyle/>
        <a:p>
          <a:endParaRPr lang="en-IN" dirty="0"/>
        </a:p>
      </dgm:t>
    </dgm:pt>
    <dgm:pt modelId="{E92921F4-16AC-4B3A-93C0-31C9447663F9}" type="sibTrans" cxnId="{05409AA0-DF67-4CDD-8151-3FC14B281B00}">
      <dgm:prSet/>
      <dgm:spPr/>
      <dgm:t>
        <a:bodyPr/>
        <a:lstStyle/>
        <a:p>
          <a:endParaRPr lang="en-IN"/>
        </a:p>
      </dgm:t>
    </dgm:pt>
    <dgm:pt modelId="{A1075239-3AD4-4394-A2EA-008CF1729604}" type="parTrans" cxnId="{05409AA0-DF67-4CDD-8151-3FC14B281B00}">
      <dgm:prSet/>
      <dgm:spPr/>
      <dgm:t>
        <a:bodyPr/>
        <a:lstStyle/>
        <a:p>
          <a:endParaRPr lang="en-IN"/>
        </a:p>
      </dgm:t>
    </dgm:pt>
    <dgm:pt modelId="{839848A3-9DB8-490E-9333-9D4541938140}" type="pres">
      <dgm:prSet presAssocID="{D258F895-44AD-4FDA-AE1A-F7C0C8A8233F}" presName="Name0" presStyleCnt="0">
        <dgm:presLayoutVars>
          <dgm:chMax/>
          <dgm:chPref/>
          <dgm:dir/>
        </dgm:presLayoutVars>
      </dgm:prSet>
      <dgm:spPr/>
    </dgm:pt>
    <dgm:pt modelId="{67243A83-A7C9-49EE-94E2-0F3AC4105FAA}" type="pres">
      <dgm:prSet presAssocID="{316635B6-F6BE-4D7B-A32D-E25CB1114A1C}" presName="parenttextcomposite" presStyleCnt="0"/>
      <dgm:spPr/>
    </dgm:pt>
    <dgm:pt modelId="{51E32238-4123-45E2-9BE9-F545542CB8E7}" type="pres">
      <dgm:prSet presAssocID="{316635B6-F6BE-4D7B-A32D-E25CB1114A1C}" presName="parenttext" presStyleLbl="revTx" presStyleIdx="0" presStyleCnt="3">
        <dgm:presLayoutVars>
          <dgm:chMax/>
          <dgm:chPref val="2"/>
          <dgm:bulletEnabled val="1"/>
        </dgm:presLayoutVars>
      </dgm:prSet>
      <dgm:spPr/>
    </dgm:pt>
    <dgm:pt modelId="{C82C7927-673E-408D-8B54-855083C9BACF}" type="pres">
      <dgm:prSet presAssocID="{316635B6-F6BE-4D7B-A32D-E25CB1114A1C}" presName="composite" presStyleCnt="0"/>
      <dgm:spPr/>
    </dgm:pt>
    <dgm:pt modelId="{BF931794-E2A9-4BCB-882B-BA6E49FF9B83}" type="pres">
      <dgm:prSet presAssocID="{316635B6-F6BE-4D7B-A32D-E25CB1114A1C}" presName="chevron1" presStyleLbl="alignNode1" presStyleIdx="0" presStyleCnt="21"/>
      <dgm:spPr/>
    </dgm:pt>
    <dgm:pt modelId="{451F58B8-8EDD-4B20-B2EB-7EE1575923CA}" type="pres">
      <dgm:prSet presAssocID="{316635B6-F6BE-4D7B-A32D-E25CB1114A1C}" presName="chevron2" presStyleLbl="alignNode1" presStyleIdx="1" presStyleCnt="21"/>
      <dgm:spPr/>
    </dgm:pt>
    <dgm:pt modelId="{B125CC19-D638-44D3-9D5D-D98AFFD083FC}" type="pres">
      <dgm:prSet presAssocID="{316635B6-F6BE-4D7B-A32D-E25CB1114A1C}" presName="chevron3" presStyleLbl="alignNode1" presStyleIdx="2" presStyleCnt="21"/>
      <dgm:spPr/>
    </dgm:pt>
    <dgm:pt modelId="{19729011-6599-4D08-A841-4B97DFF5E2A8}" type="pres">
      <dgm:prSet presAssocID="{316635B6-F6BE-4D7B-A32D-E25CB1114A1C}" presName="chevron4" presStyleLbl="alignNode1" presStyleIdx="3" presStyleCnt="21"/>
      <dgm:spPr/>
    </dgm:pt>
    <dgm:pt modelId="{5D253C82-1BFB-4C96-AFCF-4D052545D9C3}" type="pres">
      <dgm:prSet presAssocID="{316635B6-F6BE-4D7B-A32D-E25CB1114A1C}" presName="chevron5" presStyleLbl="alignNode1" presStyleIdx="4" presStyleCnt="21"/>
      <dgm:spPr/>
    </dgm:pt>
    <dgm:pt modelId="{77C944AF-C42E-4BD4-B76E-83CC2689142B}" type="pres">
      <dgm:prSet presAssocID="{316635B6-F6BE-4D7B-A32D-E25CB1114A1C}" presName="chevron6" presStyleLbl="alignNode1" presStyleIdx="5" presStyleCnt="21"/>
      <dgm:spPr/>
    </dgm:pt>
    <dgm:pt modelId="{23BA406F-FC6F-4517-BFF0-287ED1E508CB}" type="pres">
      <dgm:prSet presAssocID="{316635B6-F6BE-4D7B-A32D-E25CB1114A1C}" presName="chevron7" presStyleLbl="alignNode1" presStyleIdx="6" presStyleCnt="21"/>
      <dgm:spPr/>
    </dgm:pt>
    <dgm:pt modelId="{7C6F333F-814C-4777-AABA-847B8528BF6F}" type="pres">
      <dgm:prSet presAssocID="{316635B6-F6BE-4D7B-A32D-E25CB1114A1C}" presName="childtext" presStyleLbl="solidFgAcc1" presStyleIdx="0" presStyleCnt="3">
        <dgm:presLayoutVars>
          <dgm:chMax/>
          <dgm:chPref val="0"/>
          <dgm:bulletEnabled val="1"/>
        </dgm:presLayoutVars>
      </dgm:prSet>
      <dgm:spPr/>
    </dgm:pt>
    <dgm:pt modelId="{EA686C23-FC07-49F0-94B6-B46A51FA23A6}" type="pres">
      <dgm:prSet presAssocID="{E92921F4-16AC-4B3A-93C0-31C9447663F9}" presName="sibTrans" presStyleCnt="0"/>
      <dgm:spPr/>
    </dgm:pt>
    <dgm:pt modelId="{2503664E-EBB4-43F4-806B-B6CFBB7E6B49}" type="pres">
      <dgm:prSet presAssocID="{802312A3-EA3F-4BB3-952B-A4FB554A4ABB}" presName="parenttextcomposite" presStyleCnt="0"/>
      <dgm:spPr/>
    </dgm:pt>
    <dgm:pt modelId="{5EFD6983-57EA-4A61-8B9D-7F213172723C}" type="pres">
      <dgm:prSet presAssocID="{802312A3-EA3F-4BB3-952B-A4FB554A4ABB}" presName="parenttext" presStyleLbl="revTx" presStyleIdx="1" presStyleCnt="3">
        <dgm:presLayoutVars>
          <dgm:chMax/>
          <dgm:chPref val="2"/>
          <dgm:bulletEnabled val="1"/>
        </dgm:presLayoutVars>
      </dgm:prSet>
      <dgm:spPr/>
    </dgm:pt>
    <dgm:pt modelId="{3EFEA77C-84B5-4895-BB0B-55B1D6AF5236}" type="pres">
      <dgm:prSet presAssocID="{802312A3-EA3F-4BB3-952B-A4FB554A4ABB}" presName="composite" presStyleCnt="0"/>
      <dgm:spPr/>
    </dgm:pt>
    <dgm:pt modelId="{D2DE6273-ECB8-4790-BA26-7CB79577EEF9}" type="pres">
      <dgm:prSet presAssocID="{802312A3-EA3F-4BB3-952B-A4FB554A4ABB}" presName="chevron1" presStyleLbl="alignNode1" presStyleIdx="7" presStyleCnt="21"/>
      <dgm:spPr/>
    </dgm:pt>
    <dgm:pt modelId="{42A4E986-212F-4F6E-860C-D18376AD05FF}" type="pres">
      <dgm:prSet presAssocID="{802312A3-EA3F-4BB3-952B-A4FB554A4ABB}" presName="chevron2" presStyleLbl="alignNode1" presStyleIdx="8" presStyleCnt="21"/>
      <dgm:spPr/>
    </dgm:pt>
    <dgm:pt modelId="{DA8EA7AD-80CD-49E3-B468-948F66FF6CFC}" type="pres">
      <dgm:prSet presAssocID="{802312A3-EA3F-4BB3-952B-A4FB554A4ABB}" presName="chevron3" presStyleLbl="alignNode1" presStyleIdx="9" presStyleCnt="21"/>
      <dgm:spPr/>
    </dgm:pt>
    <dgm:pt modelId="{58B25F23-49CF-4174-ABC8-7C104D9378C0}" type="pres">
      <dgm:prSet presAssocID="{802312A3-EA3F-4BB3-952B-A4FB554A4ABB}" presName="chevron4" presStyleLbl="alignNode1" presStyleIdx="10" presStyleCnt="21"/>
      <dgm:spPr/>
    </dgm:pt>
    <dgm:pt modelId="{191C67DB-AE55-408C-90AF-33563E93A808}" type="pres">
      <dgm:prSet presAssocID="{802312A3-EA3F-4BB3-952B-A4FB554A4ABB}" presName="chevron5" presStyleLbl="alignNode1" presStyleIdx="11" presStyleCnt="21"/>
      <dgm:spPr/>
    </dgm:pt>
    <dgm:pt modelId="{76C8CD00-111D-4ADC-8E7D-49A802DB38AB}" type="pres">
      <dgm:prSet presAssocID="{802312A3-EA3F-4BB3-952B-A4FB554A4ABB}" presName="chevron6" presStyleLbl="alignNode1" presStyleIdx="12" presStyleCnt="21"/>
      <dgm:spPr/>
    </dgm:pt>
    <dgm:pt modelId="{F19954D7-025D-40B4-A579-73BC59F6E462}" type="pres">
      <dgm:prSet presAssocID="{802312A3-EA3F-4BB3-952B-A4FB554A4ABB}" presName="chevron7" presStyleLbl="alignNode1" presStyleIdx="13" presStyleCnt="21"/>
      <dgm:spPr/>
    </dgm:pt>
    <dgm:pt modelId="{A8DC6927-36EE-4C74-80D2-283EEECF623D}" type="pres">
      <dgm:prSet presAssocID="{802312A3-EA3F-4BB3-952B-A4FB554A4ABB}" presName="childtext" presStyleLbl="solidFgAcc1" presStyleIdx="1" presStyleCnt="3">
        <dgm:presLayoutVars>
          <dgm:chMax/>
          <dgm:chPref val="0"/>
          <dgm:bulletEnabled val="1"/>
        </dgm:presLayoutVars>
      </dgm:prSet>
      <dgm:spPr/>
    </dgm:pt>
    <dgm:pt modelId="{0370318B-FCF0-4537-B625-D0426075387A}" type="pres">
      <dgm:prSet presAssocID="{D2CF5E7F-EC53-4B7E-8FCB-528C757EF577}" presName="sibTrans" presStyleCnt="0"/>
      <dgm:spPr/>
    </dgm:pt>
    <dgm:pt modelId="{51D7115B-0DD1-432A-9D03-0E1725B8A7E4}" type="pres">
      <dgm:prSet presAssocID="{59A0E821-5C9C-4A2A-BC19-C49EC02C613E}" presName="parenttextcomposite" presStyleCnt="0"/>
      <dgm:spPr/>
    </dgm:pt>
    <dgm:pt modelId="{81097BA3-9327-40BA-B1DB-26C50099922B}" type="pres">
      <dgm:prSet presAssocID="{59A0E821-5C9C-4A2A-BC19-C49EC02C613E}" presName="parenttext" presStyleLbl="revTx" presStyleIdx="2" presStyleCnt="3">
        <dgm:presLayoutVars>
          <dgm:chMax/>
          <dgm:chPref val="2"/>
          <dgm:bulletEnabled val="1"/>
        </dgm:presLayoutVars>
      </dgm:prSet>
      <dgm:spPr/>
    </dgm:pt>
    <dgm:pt modelId="{ADDB8C52-C5E4-4497-B680-B4709F6B25F0}" type="pres">
      <dgm:prSet presAssocID="{59A0E821-5C9C-4A2A-BC19-C49EC02C613E}" presName="composite" presStyleCnt="0"/>
      <dgm:spPr/>
    </dgm:pt>
    <dgm:pt modelId="{8120886F-FFBE-4B68-900E-7FF942C8B34B}" type="pres">
      <dgm:prSet presAssocID="{59A0E821-5C9C-4A2A-BC19-C49EC02C613E}" presName="chevron1" presStyleLbl="alignNode1" presStyleIdx="14" presStyleCnt="21"/>
      <dgm:spPr/>
    </dgm:pt>
    <dgm:pt modelId="{9D0E51BD-04D4-4BD3-85F9-BF9D3C547B7A}" type="pres">
      <dgm:prSet presAssocID="{59A0E821-5C9C-4A2A-BC19-C49EC02C613E}" presName="chevron2" presStyleLbl="alignNode1" presStyleIdx="15" presStyleCnt="21"/>
      <dgm:spPr/>
    </dgm:pt>
    <dgm:pt modelId="{B9AB5293-C3DA-4736-B961-9B0A3F587927}" type="pres">
      <dgm:prSet presAssocID="{59A0E821-5C9C-4A2A-BC19-C49EC02C613E}" presName="chevron3" presStyleLbl="alignNode1" presStyleIdx="16" presStyleCnt="21"/>
      <dgm:spPr/>
    </dgm:pt>
    <dgm:pt modelId="{F46A6EE5-8783-47EE-8D80-DEAACABDD32C}" type="pres">
      <dgm:prSet presAssocID="{59A0E821-5C9C-4A2A-BC19-C49EC02C613E}" presName="chevron4" presStyleLbl="alignNode1" presStyleIdx="17" presStyleCnt="21"/>
      <dgm:spPr/>
    </dgm:pt>
    <dgm:pt modelId="{44E8CDF6-D44B-4B7F-819B-80C301B16B7B}" type="pres">
      <dgm:prSet presAssocID="{59A0E821-5C9C-4A2A-BC19-C49EC02C613E}" presName="chevron5" presStyleLbl="alignNode1" presStyleIdx="18" presStyleCnt="21"/>
      <dgm:spPr/>
    </dgm:pt>
    <dgm:pt modelId="{A30C3B06-80F0-40CB-BE98-296A9A14E992}" type="pres">
      <dgm:prSet presAssocID="{59A0E821-5C9C-4A2A-BC19-C49EC02C613E}" presName="chevron6" presStyleLbl="alignNode1" presStyleIdx="19" presStyleCnt="21"/>
      <dgm:spPr/>
    </dgm:pt>
    <dgm:pt modelId="{56E0AC3F-CED1-4C02-AAC2-D87BA6326931}" type="pres">
      <dgm:prSet presAssocID="{59A0E821-5C9C-4A2A-BC19-C49EC02C613E}" presName="chevron7" presStyleLbl="alignNode1" presStyleIdx="20" presStyleCnt="21"/>
      <dgm:spPr/>
    </dgm:pt>
    <dgm:pt modelId="{F49A8AF2-DFA3-4EAF-9B7F-062DEE23B314}" type="pres">
      <dgm:prSet presAssocID="{59A0E821-5C9C-4A2A-BC19-C49EC02C613E}" presName="childtext" presStyleLbl="solidFgAcc1" presStyleIdx="2" presStyleCnt="3" custLinFactNeighborY="1470">
        <dgm:presLayoutVars>
          <dgm:chMax/>
          <dgm:chPref val="0"/>
          <dgm:bulletEnabled val="1"/>
        </dgm:presLayoutVars>
      </dgm:prSet>
      <dgm:spPr/>
    </dgm:pt>
  </dgm:ptLst>
  <dgm:cxnLst>
    <dgm:cxn modelId="{21233E04-A82B-4074-BADF-09458D71635F}" srcId="{D258F895-44AD-4FDA-AE1A-F7C0C8A8233F}" destId="{802312A3-EA3F-4BB3-952B-A4FB554A4ABB}" srcOrd="1" destOrd="0" parTransId="{8511CB99-A99E-4526-A372-1EFDBA62B325}" sibTransId="{D2CF5E7F-EC53-4B7E-8FCB-528C757EF577}"/>
    <dgm:cxn modelId="{0994C20D-4B59-4F27-847B-3DD9F3B1FE62}" srcId="{802312A3-EA3F-4BB3-952B-A4FB554A4ABB}" destId="{63AC1F2C-146E-415F-A03D-9800B3718E6B}" srcOrd="0" destOrd="0" parTransId="{38B4142E-8A77-410A-9DD4-9175DF7C8448}" sibTransId="{6AD63718-DA47-4EE6-B429-260D9C997194}"/>
    <dgm:cxn modelId="{EFAFE133-E465-483E-9D25-4098C1CF4C29}" type="presOf" srcId="{316635B6-F6BE-4D7B-A32D-E25CB1114A1C}" destId="{51E32238-4123-45E2-9BE9-F545542CB8E7}" srcOrd="0" destOrd="0" presId="urn:microsoft.com/office/officeart/2008/layout/VerticalAccentList"/>
    <dgm:cxn modelId="{B4A6FE41-F861-4E0D-8A3D-1B5064F35CB4}" srcId="{316635B6-F6BE-4D7B-A32D-E25CB1114A1C}" destId="{6E3D6A32-B698-4B92-B697-F12E4D134BB7}" srcOrd="0" destOrd="0" parTransId="{8D5BBE1B-38F8-4605-BE44-C3E77B152C4C}" sibTransId="{FEB599DB-985C-4130-85D4-B03E9FA43C80}"/>
    <dgm:cxn modelId="{76DC2D42-9F75-4D71-8F16-BE8CB72FCBBC}" type="presOf" srcId="{59A0E821-5C9C-4A2A-BC19-C49EC02C613E}" destId="{81097BA3-9327-40BA-B1DB-26C50099922B}" srcOrd="0" destOrd="0" presId="urn:microsoft.com/office/officeart/2008/layout/VerticalAccentList"/>
    <dgm:cxn modelId="{11C3EE65-1F24-444F-B76F-160E33594472}" type="presOf" srcId="{63AC1F2C-146E-415F-A03D-9800B3718E6B}" destId="{A8DC6927-36EE-4C74-80D2-283EEECF623D}" srcOrd="0" destOrd="0" presId="urn:microsoft.com/office/officeart/2008/layout/VerticalAccentList"/>
    <dgm:cxn modelId="{17A4D26B-091E-46A8-A4F8-CFADB793C700}" type="presOf" srcId="{D258F895-44AD-4FDA-AE1A-F7C0C8A8233F}" destId="{839848A3-9DB8-490E-9333-9D4541938140}" srcOrd="0" destOrd="0" presId="urn:microsoft.com/office/officeart/2008/layout/VerticalAccentList"/>
    <dgm:cxn modelId="{4A26AF6D-1593-475A-B1D0-647653D68235}" type="presOf" srcId="{6E3D6A32-B698-4B92-B697-F12E4D134BB7}" destId="{7C6F333F-814C-4777-AABA-847B8528BF6F}" srcOrd="0" destOrd="0" presId="urn:microsoft.com/office/officeart/2008/layout/VerticalAccentList"/>
    <dgm:cxn modelId="{05409AA0-DF67-4CDD-8151-3FC14B281B00}" srcId="{D258F895-44AD-4FDA-AE1A-F7C0C8A8233F}" destId="{316635B6-F6BE-4D7B-A32D-E25CB1114A1C}" srcOrd="0" destOrd="0" parTransId="{A1075239-3AD4-4394-A2EA-008CF1729604}" sibTransId="{E92921F4-16AC-4B3A-93C0-31C9447663F9}"/>
    <dgm:cxn modelId="{A70688C5-4AD3-47D0-99D5-9F41E251B39E}" srcId="{D258F895-44AD-4FDA-AE1A-F7C0C8A8233F}" destId="{59A0E821-5C9C-4A2A-BC19-C49EC02C613E}" srcOrd="2" destOrd="0" parTransId="{1C990934-136F-40E7-A8B0-B2B751573368}" sibTransId="{CEAC9510-0660-42C1-AAB1-ACD536AA770E}"/>
    <dgm:cxn modelId="{43DB69D1-605B-4752-A2C6-97A05EA4C5F6}" type="presOf" srcId="{802312A3-EA3F-4BB3-952B-A4FB554A4ABB}" destId="{5EFD6983-57EA-4A61-8B9D-7F213172723C}" srcOrd="0" destOrd="0" presId="urn:microsoft.com/office/officeart/2008/layout/VerticalAccentList"/>
    <dgm:cxn modelId="{5A5CE1DF-97A1-49C2-88BF-B30F24353610}" type="presOf" srcId="{D275044B-410A-4CD3-8204-2F1B0E751E63}" destId="{F49A8AF2-DFA3-4EAF-9B7F-062DEE23B314}" srcOrd="0" destOrd="0" presId="urn:microsoft.com/office/officeart/2008/layout/VerticalAccentList"/>
    <dgm:cxn modelId="{BD62A8F0-351E-4459-A5E9-D4C0902E88AB}" srcId="{59A0E821-5C9C-4A2A-BC19-C49EC02C613E}" destId="{D275044B-410A-4CD3-8204-2F1B0E751E63}" srcOrd="0" destOrd="0" parTransId="{C21F0F2C-06D8-447F-A35F-5B29F1B96AA9}" sibTransId="{6205FE49-6A03-496D-B593-E6BCDE147CDC}"/>
    <dgm:cxn modelId="{DBC1BA5D-BC3B-4A9C-A7B6-A4ECCCDAD44A}" type="presParOf" srcId="{839848A3-9DB8-490E-9333-9D4541938140}" destId="{67243A83-A7C9-49EE-94E2-0F3AC4105FAA}" srcOrd="0" destOrd="0" presId="urn:microsoft.com/office/officeart/2008/layout/VerticalAccentList"/>
    <dgm:cxn modelId="{623118A2-4AAA-4458-891C-7A58577ADEBD}" type="presParOf" srcId="{67243A83-A7C9-49EE-94E2-0F3AC4105FAA}" destId="{51E32238-4123-45E2-9BE9-F545542CB8E7}" srcOrd="0" destOrd="0" presId="urn:microsoft.com/office/officeart/2008/layout/VerticalAccentList"/>
    <dgm:cxn modelId="{073A1582-63B5-43FF-A76A-091FC21FA1BE}" type="presParOf" srcId="{839848A3-9DB8-490E-9333-9D4541938140}" destId="{C82C7927-673E-408D-8B54-855083C9BACF}" srcOrd="1" destOrd="0" presId="urn:microsoft.com/office/officeart/2008/layout/VerticalAccentList"/>
    <dgm:cxn modelId="{1B7D20C6-3FA4-4209-A363-75D7DD81D381}" type="presParOf" srcId="{C82C7927-673E-408D-8B54-855083C9BACF}" destId="{BF931794-E2A9-4BCB-882B-BA6E49FF9B83}" srcOrd="0" destOrd="0" presId="urn:microsoft.com/office/officeart/2008/layout/VerticalAccentList"/>
    <dgm:cxn modelId="{A20C5DDD-BE1C-4D44-B8A2-9950E41D0534}" type="presParOf" srcId="{C82C7927-673E-408D-8B54-855083C9BACF}" destId="{451F58B8-8EDD-4B20-B2EB-7EE1575923CA}" srcOrd="1" destOrd="0" presId="urn:microsoft.com/office/officeart/2008/layout/VerticalAccentList"/>
    <dgm:cxn modelId="{0115AF2E-8EBB-4093-A246-EFD7780D9761}" type="presParOf" srcId="{C82C7927-673E-408D-8B54-855083C9BACF}" destId="{B125CC19-D638-44D3-9D5D-D98AFFD083FC}" srcOrd="2" destOrd="0" presId="urn:microsoft.com/office/officeart/2008/layout/VerticalAccentList"/>
    <dgm:cxn modelId="{72DD7F4B-9B00-43B9-A27F-75FFEC3E62E0}" type="presParOf" srcId="{C82C7927-673E-408D-8B54-855083C9BACF}" destId="{19729011-6599-4D08-A841-4B97DFF5E2A8}" srcOrd="3" destOrd="0" presId="urn:microsoft.com/office/officeart/2008/layout/VerticalAccentList"/>
    <dgm:cxn modelId="{E1417F24-45C7-43B3-8C29-F60CC028AC11}" type="presParOf" srcId="{C82C7927-673E-408D-8B54-855083C9BACF}" destId="{5D253C82-1BFB-4C96-AFCF-4D052545D9C3}" srcOrd="4" destOrd="0" presId="urn:microsoft.com/office/officeart/2008/layout/VerticalAccentList"/>
    <dgm:cxn modelId="{10958DD8-97F6-4214-8D5E-79236F2605E6}" type="presParOf" srcId="{C82C7927-673E-408D-8B54-855083C9BACF}" destId="{77C944AF-C42E-4BD4-B76E-83CC2689142B}" srcOrd="5" destOrd="0" presId="urn:microsoft.com/office/officeart/2008/layout/VerticalAccentList"/>
    <dgm:cxn modelId="{DB5980D5-CFFF-47F5-A059-35DEF1519D79}" type="presParOf" srcId="{C82C7927-673E-408D-8B54-855083C9BACF}" destId="{23BA406F-FC6F-4517-BFF0-287ED1E508CB}" srcOrd="6" destOrd="0" presId="urn:microsoft.com/office/officeart/2008/layout/VerticalAccentList"/>
    <dgm:cxn modelId="{869502B8-3E1D-4093-A3E8-8C736932AB4E}" type="presParOf" srcId="{C82C7927-673E-408D-8B54-855083C9BACF}" destId="{7C6F333F-814C-4777-AABA-847B8528BF6F}" srcOrd="7" destOrd="0" presId="urn:microsoft.com/office/officeart/2008/layout/VerticalAccentList"/>
    <dgm:cxn modelId="{9225C0F1-6E87-48B2-A0FF-E63C3E6C9B24}" type="presParOf" srcId="{839848A3-9DB8-490E-9333-9D4541938140}" destId="{EA686C23-FC07-49F0-94B6-B46A51FA23A6}" srcOrd="2" destOrd="0" presId="urn:microsoft.com/office/officeart/2008/layout/VerticalAccentList"/>
    <dgm:cxn modelId="{51AFF94B-C5BC-4BE5-9C0B-2691B548BF3C}" type="presParOf" srcId="{839848A3-9DB8-490E-9333-9D4541938140}" destId="{2503664E-EBB4-43F4-806B-B6CFBB7E6B49}" srcOrd="3" destOrd="0" presId="urn:microsoft.com/office/officeart/2008/layout/VerticalAccentList"/>
    <dgm:cxn modelId="{98D84A59-D168-4226-B537-C43BB33C0A24}" type="presParOf" srcId="{2503664E-EBB4-43F4-806B-B6CFBB7E6B49}" destId="{5EFD6983-57EA-4A61-8B9D-7F213172723C}" srcOrd="0" destOrd="0" presId="urn:microsoft.com/office/officeart/2008/layout/VerticalAccentList"/>
    <dgm:cxn modelId="{67B1D7AB-60B2-40C3-83F0-AA4CB1B48BBB}" type="presParOf" srcId="{839848A3-9DB8-490E-9333-9D4541938140}" destId="{3EFEA77C-84B5-4895-BB0B-55B1D6AF5236}" srcOrd="4" destOrd="0" presId="urn:microsoft.com/office/officeart/2008/layout/VerticalAccentList"/>
    <dgm:cxn modelId="{FC145A4D-6B14-455E-8720-2A52AD336AE0}" type="presParOf" srcId="{3EFEA77C-84B5-4895-BB0B-55B1D6AF5236}" destId="{D2DE6273-ECB8-4790-BA26-7CB79577EEF9}" srcOrd="0" destOrd="0" presId="urn:microsoft.com/office/officeart/2008/layout/VerticalAccentList"/>
    <dgm:cxn modelId="{250B3119-B29B-4898-9E2D-03D318797067}" type="presParOf" srcId="{3EFEA77C-84B5-4895-BB0B-55B1D6AF5236}" destId="{42A4E986-212F-4F6E-860C-D18376AD05FF}" srcOrd="1" destOrd="0" presId="urn:microsoft.com/office/officeart/2008/layout/VerticalAccentList"/>
    <dgm:cxn modelId="{6DA46D82-CD39-4F21-ACBF-9B50CD200846}" type="presParOf" srcId="{3EFEA77C-84B5-4895-BB0B-55B1D6AF5236}" destId="{DA8EA7AD-80CD-49E3-B468-948F66FF6CFC}" srcOrd="2" destOrd="0" presId="urn:microsoft.com/office/officeart/2008/layout/VerticalAccentList"/>
    <dgm:cxn modelId="{B49C2B07-EAFD-49C0-91AB-D809E4E05D5D}" type="presParOf" srcId="{3EFEA77C-84B5-4895-BB0B-55B1D6AF5236}" destId="{58B25F23-49CF-4174-ABC8-7C104D9378C0}" srcOrd="3" destOrd="0" presId="urn:microsoft.com/office/officeart/2008/layout/VerticalAccentList"/>
    <dgm:cxn modelId="{173ADD47-A407-4FC0-A924-2CB727F373D5}" type="presParOf" srcId="{3EFEA77C-84B5-4895-BB0B-55B1D6AF5236}" destId="{191C67DB-AE55-408C-90AF-33563E93A808}" srcOrd="4" destOrd="0" presId="urn:microsoft.com/office/officeart/2008/layout/VerticalAccentList"/>
    <dgm:cxn modelId="{14EFC409-A8F4-434F-A63C-B04716CBFF57}" type="presParOf" srcId="{3EFEA77C-84B5-4895-BB0B-55B1D6AF5236}" destId="{76C8CD00-111D-4ADC-8E7D-49A802DB38AB}" srcOrd="5" destOrd="0" presId="urn:microsoft.com/office/officeart/2008/layout/VerticalAccentList"/>
    <dgm:cxn modelId="{FE2165C5-E452-4816-BE4D-A22267CD1608}" type="presParOf" srcId="{3EFEA77C-84B5-4895-BB0B-55B1D6AF5236}" destId="{F19954D7-025D-40B4-A579-73BC59F6E462}" srcOrd="6" destOrd="0" presId="urn:microsoft.com/office/officeart/2008/layout/VerticalAccentList"/>
    <dgm:cxn modelId="{D272317C-B894-49F1-B1B3-846DE5468508}" type="presParOf" srcId="{3EFEA77C-84B5-4895-BB0B-55B1D6AF5236}" destId="{A8DC6927-36EE-4C74-80D2-283EEECF623D}" srcOrd="7" destOrd="0" presId="urn:microsoft.com/office/officeart/2008/layout/VerticalAccentList"/>
    <dgm:cxn modelId="{A9DC76FA-8B87-4145-8E3A-2FF9A463D7B6}" type="presParOf" srcId="{839848A3-9DB8-490E-9333-9D4541938140}" destId="{0370318B-FCF0-4537-B625-D0426075387A}" srcOrd="5" destOrd="0" presId="urn:microsoft.com/office/officeart/2008/layout/VerticalAccentList"/>
    <dgm:cxn modelId="{F951F52F-674B-47EC-A143-8EF2029919B5}" type="presParOf" srcId="{839848A3-9DB8-490E-9333-9D4541938140}" destId="{51D7115B-0DD1-432A-9D03-0E1725B8A7E4}" srcOrd="6" destOrd="0" presId="urn:microsoft.com/office/officeart/2008/layout/VerticalAccentList"/>
    <dgm:cxn modelId="{D1667731-D553-4EFA-8834-D5BAC9EB920C}" type="presParOf" srcId="{51D7115B-0DD1-432A-9D03-0E1725B8A7E4}" destId="{81097BA3-9327-40BA-B1DB-26C50099922B}" srcOrd="0" destOrd="0" presId="urn:microsoft.com/office/officeart/2008/layout/VerticalAccentList"/>
    <dgm:cxn modelId="{B74FA10A-E055-4CF5-938B-01F291AD111D}" type="presParOf" srcId="{839848A3-9DB8-490E-9333-9D4541938140}" destId="{ADDB8C52-C5E4-4497-B680-B4709F6B25F0}" srcOrd="7" destOrd="0" presId="urn:microsoft.com/office/officeart/2008/layout/VerticalAccentList"/>
    <dgm:cxn modelId="{AD596C9F-6169-428A-82F4-7D8CCE44CC49}" type="presParOf" srcId="{ADDB8C52-C5E4-4497-B680-B4709F6B25F0}" destId="{8120886F-FFBE-4B68-900E-7FF942C8B34B}" srcOrd="0" destOrd="0" presId="urn:microsoft.com/office/officeart/2008/layout/VerticalAccentList"/>
    <dgm:cxn modelId="{AE7D184A-889C-4D22-B9A5-9E90C5DD046A}" type="presParOf" srcId="{ADDB8C52-C5E4-4497-B680-B4709F6B25F0}" destId="{9D0E51BD-04D4-4BD3-85F9-BF9D3C547B7A}" srcOrd="1" destOrd="0" presId="urn:microsoft.com/office/officeart/2008/layout/VerticalAccentList"/>
    <dgm:cxn modelId="{A9420C18-2727-4B0E-B14C-0DF2741180B2}" type="presParOf" srcId="{ADDB8C52-C5E4-4497-B680-B4709F6B25F0}" destId="{B9AB5293-C3DA-4736-B961-9B0A3F587927}" srcOrd="2" destOrd="0" presId="urn:microsoft.com/office/officeart/2008/layout/VerticalAccentList"/>
    <dgm:cxn modelId="{50B3F9F4-CD22-4016-8F85-1FD4E56C3EE0}" type="presParOf" srcId="{ADDB8C52-C5E4-4497-B680-B4709F6B25F0}" destId="{F46A6EE5-8783-47EE-8D80-DEAACABDD32C}" srcOrd="3" destOrd="0" presId="urn:microsoft.com/office/officeart/2008/layout/VerticalAccentList"/>
    <dgm:cxn modelId="{14E298D9-263F-42CD-9BFF-44C6C4737AA0}" type="presParOf" srcId="{ADDB8C52-C5E4-4497-B680-B4709F6B25F0}" destId="{44E8CDF6-D44B-4B7F-819B-80C301B16B7B}" srcOrd="4" destOrd="0" presId="urn:microsoft.com/office/officeart/2008/layout/VerticalAccentList"/>
    <dgm:cxn modelId="{BC3E71A3-25D9-49ED-98B1-571AD26BD374}" type="presParOf" srcId="{ADDB8C52-C5E4-4497-B680-B4709F6B25F0}" destId="{A30C3B06-80F0-40CB-BE98-296A9A14E992}" srcOrd="5" destOrd="0" presId="urn:microsoft.com/office/officeart/2008/layout/VerticalAccentList"/>
    <dgm:cxn modelId="{E00222E4-DA12-486D-B7FC-16AD1E2EDB4F}" type="presParOf" srcId="{ADDB8C52-C5E4-4497-B680-B4709F6B25F0}" destId="{56E0AC3F-CED1-4C02-AAC2-D87BA6326931}" srcOrd="6" destOrd="0" presId="urn:microsoft.com/office/officeart/2008/layout/VerticalAccentList"/>
    <dgm:cxn modelId="{6801C9DA-EC10-41AE-93B0-6697D1FABCAB}" type="presParOf" srcId="{ADDB8C52-C5E4-4497-B680-B4709F6B25F0}" destId="{F49A8AF2-DFA3-4EAF-9B7F-062DEE23B314}" srcOrd="7" destOrd="0" presId="urn:microsoft.com/office/officeart/2008/layout/Vertical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58F895-44AD-4FDA-AE1A-F7C0C8A8233F}" type="doc">
      <dgm:prSet loTypeId="urn:microsoft.com/office/officeart/2008/layout/VerticalAccentList" loCatId="list" qsTypeId="urn:microsoft.com/office/officeart/2005/8/quickstyle/3d2" qsCatId="3D" csTypeId="urn:microsoft.com/office/officeart/2005/8/colors/accent0_3" csCatId="mainScheme" phldr="1"/>
      <dgm:spPr/>
      <dgm:t>
        <a:bodyPr/>
        <a:lstStyle/>
        <a:p>
          <a:endParaRPr lang="en-IN"/>
        </a:p>
      </dgm:t>
    </dgm:pt>
    <dgm:pt modelId="{316635B6-F6BE-4D7B-A32D-E25CB1114A1C}">
      <dgm:prSet phldrT="[Text]" phldr="1"/>
      <dgm:spPr/>
      <dgm:t>
        <a:bodyPr/>
        <a:lstStyle/>
        <a:p>
          <a:endParaRPr lang="en-IN"/>
        </a:p>
      </dgm:t>
    </dgm:pt>
    <dgm:pt modelId="{A1075239-3AD4-4394-A2EA-008CF1729604}" type="parTrans" cxnId="{05409AA0-DF67-4CDD-8151-3FC14B281B00}">
      <dgm:prSet/>
      <dgm:spPr/>
      <dgm:t>
        <a:bodyPr/>
        <a:lstStyle/>
        <a:p>
          <a:endParaRPr lang="en-IN"/>
        </a:p>
      </dgm:t>
    </dgm:pt>
    <dgm:pt modelId="{E92921F4-16AC-4B3A-93C0-31C9447663F9}" type="sibTrans" cxnId="{05409AA0-DF67-4CDD-8151-3FC14B281B00}">
      <dgm:prSet/>
      <dgm:spPr/>
      <dgm:t>
        <a:bodyPr/>
        <a:lstStyle/>
        <a:p>
          <a:endParaRPr lang="en-IN"/>
        </a:p>
      </dgm:t>
    </dgm:pt>
    <dgm:pt modelId="{802312A3-EA3F-4BB3-952B-A4FB554A4ABB}">
      <dgm:prSet phldrT="[Text]" phldr="1"/>
      <dgm:spPr/>
      <dgm:t>
        <a:bodyPr/>
        <a:lstStyle/>
        <a:p>
          <a:endParaRPr lang="en-IN"/>
        </a:p>
      </dgm:t>
    </dgm:pt>
    <dgm:pt modelId="{8511CB99-A99E-4526-A372-1EFDBA62B325}" type="parTrans" cxnId="{21233E04-A82B-4074-BADF-09458D71635F}">
      <dgm:prSet/>
      <dgm:spPr/>
      <dgm:t>
        <a:bodyPr/>
        <a:lstStyle/>
        <a:p>
          <a:endParaRPr lang="en-IN"/>
        </a:p>
      </dgm:t>
    </dgm:pt>
    <dgm:pt modelId="{D2CF5E7F-EC53-4B7E-8FCB-528C757EF577}" type="sibTrans" cxnId="{21233E04-A82B-4074-BADF-09458D71635F}">
      <dgm:prSet/>
      <dgm:spPr/>
      <dgm:t>
        <a:bodyPr/>
        <a:lstStyle/>
        <a:p>
          <a:endParaRPr lang="en-IN"/>
        </a:p>
      </dgm:t>
    </dgm:pt>
    <dgm:pt modelId="{63AC1F2C-146E-415F-A03D-9800B3718E6B}">
      <dgm:prSet phldrT="[Text]"/>
      <dgm:spPr>
        <a:solidFill>
          <a:schemeClr val="bg2">
            <a:lumMod val="40000"/>
            <a:lumOff val="60000"/>
          </a:schemeClr>
        </a:solidFill>
      </dgm:spPr>
      <dgm:t>
        <a:bodyPr/>
        <a:lstStyle/>
        <a:p>
          <a:pPr algn="ctr"/>
          <a:r>
            <a:rPr lang="en-US" b="1" u="none" dirty="0">
              <a:latin typeface="Times New Roman" panose="02020603050405020304" pitchFamily="18" charset="0"/>
              <a:cs typeface="Times New Roman" panose="02020603050405020304" pitchFamily="18" charset="0"/>
            </a:rPr>
            <a:t>KNN Regressor</a:t>
          </a:r>
          <a:endParaRPr lang="en-IN" u="none" dirty="0"/>
        </a:p>
      </dgm:t>
    </dgm:pt>
    <dgm:pt modelId="{38B4142E-8A77-410A-9DD4-9175DF7C8448}" type="parTrans" cxnId="{0994C20D-4B59-4F27-847B-3DD9F3B1FE62}">
      <dgm:prSet/>
      <dgm:spPr/>
      <dgm:t>
        <a:bodyPr/>
        <a:lstStyle/>
        <a:p>
          <a:endParaRPr lang="en-IN"/>
        </a:p>
      </dgm:t>
    </dgm:pt>
    <dgm:pt modelId="{6AD63718-DA47-4EE6-B429-260D9C997194}" type="sibTrans" cxnId="{0994C20D-4B59-4F27-847B-3DD9F3B1FE62}">
      <dgm:prSet/>
      <dgm:spPr/>
      <dgm:t>
        <a:bodyPr/>
        <a:lstStyle/>
        <a:p>
          <a:endParaRPr lang="en-IN"/>
        </a:p>
      </dgm:t>
    </dgm:pt>
    <dgm:pt modelId="{59A0E821-5C9C-4A2A-BC19-C49EC02C613E}">
      <dgm:prSet phldrT="[Text]" phldr="1"/>
      <dgm:spPr/>
      <dgm:t>
        <a:bodyPr/>
        <a:lstStyle/>
        <a:p>
          <a:endParaRPr lang="en-IN"/>
        </a:p>
      </dgm:t>
    </dgm:pt>
    <dgm:pt modelId="{1C990934-136F-40E7-A8B0-B2B751573368}" type="parTrans" cxnId="{A70688C5-4AD3-47D0-99D5-9F41E251B39E}">
      <dgm:prSet/>
      <dgm:spPr/>
      <dgm:t>
        <a:bodyPr/>
        <a:lstStyle/>
        <a:p>
          <a:endParaRPr lang="en-IN"/>
        </a:p>
      </dgm:t>
    </dgm:pt>
    <dgm:pt modelId="{CEAC9510-0660-42C1-AAB1-ACD536AA770E}" type="sibTrans" cxnId="{A70688C5-4AD3-47D0-99D5-9F41E251B39E}">
      <dgm:prSet/>
      <dgm:spPr/>
      <dgm:t>
        <a:bodyPr/>
        <a:lstStyle/>
        <a:p>
          <a:endParaRPr lang="en-IN"/>
        </a:p>
      </dgm:t>
    </dgm:pt>
    <dgm:pt modelId="{D275044B-410A-4CD3-8204-2F1B0E751E63}">
      <dgm:prSet phldrT="[Text]"/>
      <dgm:spPr>
        <a:solidFill>
          <a:schemeClr val="bg2">
            <a:lumMod val="40000"/>
            <a:lumOff val="60000"/>
          </a:schemeClr>
        </a:solidFill>
      </dgm:spPr>
      <dgm:t>
        <a:bodyPr/>
        <a:lstStyle/>
        <a:p>
          <a:pPr algn="ctr"/>
          <a:r>
            <a:rPr lang="en-US" b="1" u="none" dirty="0">
              <a:latin typeface="Times New Roman" panose="02020603050405020304" pitchFamily="18" charset="0"/>
              <a:cs typeface="Times New Roman" panose="02020603050405020304" pitchFamily="18" charset="0"/>
            </a:rPr>
            <a:t>SV Regression</a:t>
          </a:r>
          <a:endParaRPr lang="en-IN" u="none" dirty="0"/>
        </a:p>
      </dgm:t>
    </dgm:pt>
    <dgm:pt modelId="{C21F0F2C-06D8-447F-A35F-5B29F1B96AA9}" type="parTrans" cxnId="{BD62A8F0-351E-4459-A5E9-D4C0902E88AB}">
      <dgm:prSet/>
      <dgm:spPr/>
      <dgm:t>
        <a:bodyPr/>
        <a:lstStyle/>
        <a:p>
          <a:endParaRPr lang="en-IN"/>
        </a:p>
      </dgm:t>
    </dgm:pt>
    <dgm:pt modelId="{6205FE49-6A03-496D-B593-E6BCDE147CDC}" type="sibTrans" cxnId="{BD62A8F0-351E-4459-A5E9-D4C0902E88AB}">
      <dgm:prSet/>
      <dgm:spPr/>
      <dgm:t>
        <a:bodyPr/>
        <a:lstStyle/>
        <a:p>
          <a:endParaRPr lang="en-IN"/>
        </a:p>
      </dgm:t>
    </dgm:pt>
    <dgm:pt modelId="{6E3D6A32-B698-4B92-B697-F12E4D134BB7}">
      <dgm:prSet phldrT="[Text]"/>
      <dgm:spPr>
        <a:solidFill>
          <a:schemeClr val="bg2">
            <a:lumMod val="40000"/>
            <a:lumOff val="60000"/>
          </a:schemeClr>
        </a:solidFill>
      </dgm:spPr>
      <dgm:t>
        <a:bodyPr/>
        <a:lstStyle/>
        <a:p>
          <a:pPr algn="ctr"/>
          <a:r>
            <a:rPr lang="en-US" b="1" u="none" dirty="0">
              <a:latin typeface="Times New Roman" panose="02020603050405020304" pitchFamily="18" charset="0"/>
              <a:cs typeface="Times New Roman" panose="02020603050405020304" pitchFamily="18" charset="0"/>
            </a:rPr>
            <a:t>Decision Tree Regressor</a:t>
          </a:r>
          <a:endParaRPr lang="en-IN" u="none" dirty="0"/>
        </a:p>
      </dgm:t>
    </dgm:pt>
    <dgm:pt modelId="{FEB599DB-985C-4130-85D4-B03E9FA43C80}" type="sibTrans" cxnId="{B4A6FE41-F861-4E0D-8A3D-1B5064F35CB4}">
      <dgm:prSet/>
      <dgm:spPr/>
      <dgm:t>
        <a:bodyPr/>
        <a:lstStyle/>
        <a:p>
          <a:endParaRPr lang="en-IN"/>
        </a:p>
      </dgm:t>
    </dgm:pt>
    <dgm:pt modelId="{8D5BBE1B-38F8-4605-BE44-C3E77B152C4C}" type="parTrans" cxnId="{B4A6FE41-F861-4E0D-8A3D-1B5064F35CB4}">
      <dgm:prSet/>
      <dgm:spPr/>
      <dgm:t>
        <a:bodyPr/>
        <a:lstStyle/>
        <a:p>
          <a:endParaRPr lang="en-IN"/>
        </a:p>
      </dgm:t>
    </dgm:pt>
    <dgm:pt modelId="{839848A3-9DB8-490E-9333-9D4541938140}" type="pres">
      <dgm:prSet presAssocID="{D258F895-44AD-4FDA-AE1A-F7C0C8A8233F}" presName="Name0" presStyleCnt="0">
        <dgm:presLayoutVars>
          <dgm:chMax/>
          <dgm:chPref/>
          <dgm:dir/>
        </dgm:presLayoutVars>
      </dgm:prSet>
      <dgm:spPr/>
    </dgm:pt>
    <dgm:pt modelId="{67243A83-A7C9-49EE-94E2-0F3AC4105FAA}" type="pres">
      <dgm:prSet presAssocID="{316635B6-F6BE-4D7B-A32D-E25CB1114A1C}" presName="parenttextcomposite" presStyleCnt="0"/>
      <dgm:spPr/>
    </dgm:pt>
    <dgm:pt modelId="{51E32238-4123-45E2-9BE9-F545542CB8E7}" type="pres">
      <dgm:prSet presAssocID="{316635B6-F6BE-4D7B-A32D-E25CB1114A1C}" presName="parenttext" presStyleLbl="revTx" presStyleIdx="0" presStyleCnt="3">
        <dgm:presLayoutVars>
          <dgm:chMax/>
          <dgm:chPref val="2"/>
          <dgm:bulletEnabled val="1"/>
        </dgm:presLayoutVars>
      </dgm:prSet>
      <dgm:spPr/>
    </dgm:pt>
    <dgm:pt modelId="{C82C7927-673E-408D-8B54-855083C9BACF}" type="pres">
      <dgm:prSet presAssocID="{316635B6-F6BE-4D7B-A32D-E25CB1114A1C}" presName="composite" presStyleCnt="0"/>
      <dgm:spPr/>
    </dgm:pt>
    <dgm:pt modelId="{BF931794-E2A9-4BCB-882B-BA6E49FF9B83}" type="pres">
      <dgm:prSet presAssocID="{316635B6-F6BE-4D7B-A32D-E25CB1114A1C}" presName="chevron1" presStyleLbl="alignNode1" presStyleIdx="0" presStyleCnt="21"/>
      <dgm:spPr/>
    </dgm:pt>
    <dgm:pt modelId="{451F58B8-8EDD-4B20-B2EB-7EE1575923CA}" type="pres">
      <dgm:prSet presAssocID="{316635B6-F6BE-4D7B-A32D-E25CB1114A1C}" presName="chevron2" presStyleLbl="alignNode1" presStyleIdx="1" presStyleCnt="21"/>
      <dgm:spPr/>
    </dgm:pt>
    <dgm:pt modelId="{B125CC19-D638-44D3-9D5D-D98AFFD083FC}" type="pres">
      <dgm:prSet presAssocID="{316635B6-F6BE-4D7B-A32D-E25CB1114A1C}" presName="chevron3" presStyleLbl="alignNode1" presStyleIdx="2" presStyleCnt="21"/>
      <dgm:spPr/>
    </dgm:pt>
    <dgm:pt modelId="{19729011-6599-4D08-A841-4B97DFF5E2A8}" type="pres">
      <dgm:prSet presAssocID="{316635B6-F6BE-4D7B-A32D-E25CB1114A1C}" presName="chevron4" presStyleLbl="alignNode1" presStyleIdx="3" presStyleCnt="21"/>
      <dgm:spPr/>
    </dgm:pt>
    <dgm:pt modelId="{5D253C82-1BFB-4C96-AFCF-4D052545D9C3}" type="pres">
      <dgm:prSet presAssocID="{316635B6-F6BE-4D7B-A32D-E25CB1114A1C}" presName="chevron5" presStyleLbl="alignNode1" presStyleIdx="4" presStyleCnt="21"/>
      <dgm:spPr/>
    </dgm:pt>
    <dgm:pt modelId="{77C944AF-C42E-4BD4-B76E-83CC2689142B}" type="pres">
      <dgm:prSet presAssocID="{316635B6-F6BE-4D7B-A32D-E25CB1114A1C}" presName="chevron6" presStyleLbl="alignNode1" presStyleIdx="5" presStyleCnt="21"/>
      <dgm:spPr/>
    </dgm:pt>
    <dgm:pt modelId="{23BA406F-FC6F-4517-BFF0-287ED1E508CB}" type="pres">
      <dgm:prSet presAssocID="{316635B6-F6BE-4D7B-A32D-E25CB1114A1C}" presName="chevron7" presStyleLbl="alignNode1" presStyleIdx="6" presStyleCnt="21"/>
      <dgm:spPr/>
    </dgm:pt>
    <dgm:pt modelId="{7C6F333F-814C-4777-AABA-847B8528BF6F}" type="pres">
      <dgm:prSet presAssocID="{316635B6-F6BE-4D7B-A32D-E25CB1114A1C}" presName="childtext" presStyleLbl="solidFgAcc1" presStyleIdx="0" presStyleCnt="3" custLinFactNeighborX="630">
        <dgm:presLayoutVars>
          <dgm:chMax/>
          <dgm:chPref val="0"/>
          <dgm:bulletEnabled val="1"/>
        </dgm:presLayoutVars>
      </dgm:prSet>
      <dgm:spPr/>
    </dgm:pt>
    <dgm:pt modelId="{EA686C23-FC07-49F0-94B6-B46A51FA23A6}" type="pres">
      <dgm:prSet presAssocID="{E92921F4-16AC-4B3A-93C0-31C9447663F9}" presName="sibTrans" presStyleCnt="0"/>
      <dgm:spPr/>
    </dgm:pt>
    <dgm:pt modelId="{2503664E-EBB4-43F4-806B-B6CFBB7E6B49}" type="pres">
      <dgm:prSet presAssocID="{802312A3-EA3F-4BB3-952B-A4FB554A4ABB}" presName="parenttextcomposite" presStyleCnt="0"/>
      <dgm:spPr/>
    </dgm:pt>
    <dgm:pt modelId="{5EFD6983-57EA-4A61-8B9D-7F213172723C}" type="pres">
      <dgm:prSet presAssocID="{802312A3-EA3F-4BB3-952B-A4FB554A4ABB}" presName="parenttext" presStyleLbl="revTx" presStyleIdx="1" presStyleCnt="3">
        <dgm:presLayoutVars>
          <dgm:chMax/>
          <dgm:chPref val="2"/>
          <dgm:bulletEnabled val="1"/>
        </dgm:presLayoutVars>
      </dgm:prSet>
      <dgm:spPr/>
    </dgm:pt>
    <dgm:pt modelId="{3EFEA77C-84B5-4895-BB0B-55B1D6AF5236}" type="pres">
      <dgm:prSet presAssocID="{802312A3-EA3F-4BB3-952B-A4FB554A4ABB}" presName="composite" presStyleCnt="0"/>
      <dgm:spPr/>
    </dgm:pt>
    <dgm:pt modelId="{D2DE6273-ECB8-4790-BA26-7CB79577EEF9}" type="pres">
      <dgm:prSet presAssocID="{802312A3-EA3F-4BB3-952B-A4FB554A4ABB}" presName="chevron1" presStyleLbl="alignNode1" presStyleIdx="7" presStyleCnt="21"/>
      <dgm:spPr/>
    </dgm:pt>
    <dgm:pt modelId="{42A4E986-212F-4F6E-860C-D18376AD05FF}" type="pres">
      <dgm:prSet presAssocID="{802312A3-EA3F-4BB3-952B-A4FB554A4ABB}" presName="chevron2" presStyleLbl="alignNode1" presStyleIdx="8" presStyleCnt="21"/>
      <dgm:spPr/>
    </dgm:pt>
    <dgm:pt modelId="{DA8EA7AD-80CD-49E3-B468-948F66FF6CFC}" type="pres">
      <dgm:prSet presAssocID="{802312A3-EA3F-4BB3-952B-A4FB554A4ABB}" presName="chevron3" presStyleLbl="alignNode1" presStyleIdx="9" presStyleCnt="21"/>
      <dgm:spPr/>
    </dgm:pt>
    <dgm:pt modelId="{58B25F23-49CF-4174-ABC8-7C104D9378C0}" type="pres">
      <dgm:prSet presAssocID="{802312A3-EA3F-4BB3-952B-A4FB554A4ABB}" presName="chevron4" presStyleLbl="alignNode1" presStyleIdx="10" presStyleCnt="21"/>
      <dgm:spPr/>
    </dgm:pt>
    <dgm:pt modelId="{191C67DB-AE55-408C-90AF-33563E93A808}" type="pres">
      <dgm:prSet presAssocID="{802312A3-EA3F-4BB3-952B-A4FB554A4ABB}" presName="chevron5" presStyleLbl="alignNode1" presStyleIdx="11" presStyleCnt="21"/>
      <dgm:spPr/>
    </dgm:pt>
    <dgm:pt modelId="{76C8CD00-111D-4ADC-8E7D-49A802DB38AB}" type="pres">
      <dgm:prSet presAssocID="{802312A3-EA3F-4BB3-952B-A4FB554A4ABB}" presName="chevron6" presStyleLbl="alignNode1" presStyleIdx="12" presStyleCnt="21"/>
      <dgm:spPr/>
    </dgm:pt>
    <dgm:pt modelId="{F19954D7-025D-40B4-A579-73BC59F6E462}" type="pres">
      <dgm:prSet presAssocID="{802312A3-EA3F-4BB3-952B-A4FB554A4ABB}" presName="chevron7" presStyleLbl="alignNode1" presStyleIdx="13" presStyleCnt="21"/>
      <dgm:spPr/>
    </dgm:pt>
    <dgm:pt modelId="{A8DC6927-36EE-4C74-80D2-283EEECF623D}" type="pres">
      <dgm:prSet presAssocID="{802312A3-EA3F-4BB3-952B-A4FB554A4ABB}" presName="childtext" presStyleLbl="solidFgAcc1" presStyleIdx="1" presStyleCnt="3">
        <dgm:presLayoutVars>
          <dgm:chMax/>
          <dgm:chPref val="0"/>
          <dgm:bulletEnabled val="1"/>
        </dgm:presLayoutVars>
      </dgm:prSet>
      <dgm:spPr/>
    </dgm:pt>
    <dgm:pt modelId="{0370318B-FCF0-4537-B625-D0426075387A}" type="pres">
      <dgm:prSet presAssocID="{D2CF5E7F-EC53-4B7E-8FCB-528C757EF577}" presName="sibTrans" presStyleCnt="0"/>
      <dgm:spPr/>
    </dgm:pt>
    <dgm:pt modelId="{51D7115B-0DD1-432A-9D03-0E1725B8A7E4}" type="pres">
      <dgm:prSet presAssocID="{59A0E821-5C9C-4A2A-BC19-C49EC02C613E}" presName="parenttextcomposite" presStyleCnt="0"/>
      <dgm:spPr/>
    </dgm:pt>
    <dgm:pt modelId="{81097BA3-9327-40BA-B1DB-26C50099922B}" type="pres">
      <dgm:prSet presAssocID="{59A0E821-5C9C-4A2A-BC19-C49EC02C613E}" presName="parenttext" presStyleLbl="revTx" presStyleIdx="2" presStyleCnt="3">
        <dgm:presLayoutVars>
          <dgm:chMax/>
          <dgm:chPref val="2"/>
          <dgm:bulletEnabled val="1"/>
        </dgm:presLayoutVars>
      </dgm:prSet>
      <dgm:spPr/>
    </dgm:pt>
    <dgm:pt modelId="{ADDB8C52-C5E4-4497-B680-B4709F6B25F0}" type="pres">
      <dgm:prSet presAssocID="{59A0E821-5C9C-4A2A-BC19-C49EC02C613E}" presName="composite" presStyleCnt="0"/>
      <dgm:spPr/>
    </dgm:pt>
    <dgm:pt modelId="{8120886F-FFBE-4B68-900E-7FF942C8B34B}" type="pres">
      <dgm:prSet presAssocID="{59A0E821-5C9C-4A2A-BC19-C49EC02C613E}" presName="chevron1" presStyleLbl="alignNode1" presStyleIdx="14" presStyleCnt="21"/>
      <dgm:spPr/>
    </dgm:pt>
    <dgm:pt modelId="{9D0E51BD-04D4-4BD3-85F9-BF9D3C547B7A}" type="pres">
      <dgm:prSet presAssocID="{59A0E821-5C9C-4A2A-BC19-C49EC02C613E}" presName="chevron2" presStyleLbl="alignNode1" presStyleIdx="15" presStyleCnt="21"/>
      <dgm:spPr/>
    </dgm:pt>
    <dgm:pt modelId="{B9AB5293-C3DA-4736-B961-9B0A3F587927}" type="pres">
      <dgm:prSet presAssocID="{59A0E821-5C9C-4A2A-BC19-C49EC02C613E}" presName="chevron3" presStyleLbl="alignNode1" presStyleIdx="16" presStyleCnt="21"/>
      <dgm:spPr/>
    </dgm:pt>
    <dgm:pt modelId="{F46A6EE5-8783-47EE-8D80-DEAACABDD32C}" type="pres">
      <dgm:prSet presAssocID="{59A0E821-5C9C-4A2A-BC19-C49EC02C613E}" presName="chevron4" presStyleLbl="alignNode1" presStyleIdx="17" presStyleCnt="21"/>
      <dgm:spPr/>
    </dgm:pt>
    <dgm:pt modelId="{44E8CDF6-D44B-4B7F-819B-80C301B16B7B}" type="pres">
      <dgm:prSet presAssocID="{59A0E821-5C9C-4A2A-BC19-C49EC02C613E}" presName="chevron5" presStyleLbl="alignNode1" presStyleIdx="18" presStyleCnt="21"/>
      <dgm:spPr/>
    </dgm:pt>
    <dgm:pt modelId="{A30C3B06-80F0-40CB-BE98-296A9A14E992}" type="pres">
      <dgm:prSet presAssocID="{59A0E821-5C9C-4A2A-BC19-C49EC02C613E}" presName="chevron6" presStyleLbl="alignNode1" presStyleIdx="19" presStyleCnt="21"/>
      <dgm:spPr/>
    </dgm:pt>
    <dgm:pt modelId="{56E0AC3F-CED1-4C02-AAC2-D87BA6326931}" type="pres">
      <dgm:prSet presAssocID="{59A0E821-5C9C-4A2A-BC19-C49EC02C613E}" presName="chevron7" presStyleLbl="alignNode1" presStyleIdx="20" presStyleCnt="21"/>
      <dgm:spPr/>
    </dgm:pt>
    <dgm:pt modelId="{F49A8AF2-DFA3-4EAF-9B7F-062DEE23B314}" type="pres">
      <dgm:prSet presAssocID="{59A0E821-5C9C-4A2A-BC19-C49EC02C613E}" presName="childtext" presStyleLbl="solidFgAcc1" presStyleIdx="2" presStyleCnt="3">
        <dgm:presLayoutVars>
          <dgm:chMax/>
          <dgm:chPref val="0"/>
          <dgm:bulletEnabled val="1"/>
        </dgm:presLayoutVars>
      </dgm:prSet>
      <dgm:spPr/>
    </dgm:pt>
  </dgm:ptLst>
  <dgm:cxnLst>
    <dgm:cxn modelId="{21233E04-A82B-4074-BADF-09458D71635F}" srcId="{D258F895-44AD-4FDA-AE1A-F7C0C8A8233F}" destId="{802312A3-EA3F-4BB3-952B-A4FB554A4ABB}" srcOrd="1" destOrd="0" parTransId="{8511CB99-A99E-4526-A372-1EFDBA62B325}" sibTransId="{D2CF5E7F-EC53-4B7E-8FCB-528C757EF577}"/>
    <dgm:cxn modelId="{0994C20D-4B59-4F27-847B-3DD9F3B1FE62}" srcId="{802312A3-EA3F-4BB3-952B-A4FB554A4ABB}" destId="{63AC1F2C-146E-415F-A03D-9800B3718E6B}" srcOrd="0" destOrd="0" parTransId="{38B4142E-8A77-410A-9DD4-9175DF7C8448}" sibTransId="{6AD63718-DA47-4EE6-B429-260D9C997194}"/>
    <dgm:cxn modelId="{EFAFE133-E465-483E-9D25-4098C1CF4C29}" type="presOf" srcId="{316635B6-F6BE-4D7B-A32D-E25CB1114A1C}" destId="{51E32238-4123-45E2-9BE9-F545542CB8E7}" srcOrd="0" destOrd="0" presId="urn:microsoft.com/office/officeart/2008/layout/VerticalAccentList"/>
    <dgm:cxn modelId="{B4A6FE41-F861-4E0D-8A3D-1B5064F35CB4}" srcId="{316635B6-F6BE-4D7B-A32D-E25CB1114A1C}" destId="{6E3D6A32-B698-4B92-B697-F12E4D134BB7}" srcOrd="0" destOrd="0" parTransId="{8D5BBE1B-38F8-4605-BE44-C3E77B152C4C}" sibTransId="{FEB599DB-985C-4130-85D4-B03E9FA43C80}"/>
    <dgm:cxn modelId="{76DC2D42-9F75-4D71-8F16-BE8CB72FCBBC}" type="presOf" srcId="{59A0E821-5C9C-4A2A-BC19-C49EC02C613E}" destId="{81097BA3-9327-40BA-B1DB-26C50099922B}" srcOrd="0" destOrd="0" presId="urn:microsoft.com/office/officeart/2008/layout/VerticalAccentList"/>
    <dgm:cxn modelId="{11C3EE65-1F24-444F-B76F-160E33594472}" type="presOf" srcId="{63AC1F2C-146E-415F-A03D-9800B3718E6B}" destId="{A8DC6927-36EE-4C74-80D2-283EEECF623D}" srcOrd="0" destOrd="0" presId="urn:microsoft.com/office/officeart/2008/layout/VerticalAccentList"/>
    <dgm:cxn modelId="{17A4D26B-091E-46A8-A4F8-CFADB793C700}" type="presOf" srcId="{D258F895-44AD-4FDA-AE1A-F7C0C8A8233F}" destId="{839848A3-9DB8-490E-9333-9D4541938140}" srcOrd="0" destOrd="0" presId="urn:microsoft.com/office/officeart/2008/layout/VerticalAccentList"/>
    <dgm:cxn modelId="{4A26AF6D-1593-475A-B1D0-647653D68235}" type="presOf" srcId="{6E3D6A32-B698-4B92-B697-F12E4D134BB7}" destId="{7C6F333F-814C-4777-AABA-847B8528BF6F}" srcOrd="0" destOrd="0" presId="urn:microsoft.com/office/officeart/2008/layout/VerticalAccentList"/>
    <dgm:cxn modelId="{05409AA0-DF67-4CDD-8151-3FC14B281B00}" srcId="{D258F895-44AD-4FDA-AE1A-F7C0C8A8233F}" destId="{316635B6-F6BE-4D7B-A32D-E25CB1114A1C}" srcOrd="0" destOrd="0" parTransId="{A1075239-3AD4-4394-A2EA-008CF1729604}" sibTransId="{E92921F4-16AC-4B3A-93C0-31C9447663F9}"/>
    <dgm:cxn modelId="{A70688C5-4AD3-47D0-99D5-9F41E251B39E}" srcId="{D258F895-44AD-4FDA-AE1A-F7C0C8A8233F}" destId="{59A0E821-5C9C-4A2A-BC19-C49EC02C613E}" srcOrd="2" destOrd="0" parTransId="{1C990934-136F-40E7-A8B0-B2B751573368}" sibTransId="{CEAC9510-0660-42C1-AAB1-ACD536AA770E}"/>
    <dgm:cxn modelId="{43DB69D1-605B-4752-A2C6-97A05EA4C5F6}" type="presOf" srcId="{802312A3-EA3F-4BB3-952B-A4FB554A4ABB}" destId="{5EFD6983-57EA-4A61-8B9D-7F213172723C}" srcOrd="0" destOrd="0" presId="urn:microsoft.com/office/officeart/2008/layout/VerticalAccentList"/>
    <dgm:cxn modelId="{5A5CE1DF-97A1-49C2-88BF-B30F24353610}" type="presOf" srcId="{D275044B-410A-4CD3-8204-2F1B0E751E63}" destId="{F49A8AF2-DFA3-4EAF-9B7F-062DEE23B314}" srcOrd="0" destOrd="0" presId="urn:microsoft.com/office/officeart/2008/layout/VerticalAccentList"/>
    <dgm:cxn modelId="{BD62A8F0-351E-4459-A5E9-D4C0902E88AB}" srcId="{59A0E821-5C9C-4A2A-BC19-C49EC02C613E}" destId="{D275044B-410A-4CD3-8204-2F1B0E751E63}" srcOrd="0" destOrd="0" parTransId="{C21F0F2C-06D8-447F-A35F-5B29F1B96AA9}" sibTransId="{6205FE49-6A03-496D-B593-E6BCDE147CDC}"/>
    <dgm:cxn modelId="{DBC1BA5D-BC3B-4A9C-A7B6-A4ECCCDAD44A}" type="presParOf" srcId="{839848A3-9DB8-490E-9333-9D4541938140}" destId="{67243A83-A7C9-49EE-94E2-0F3AC4105FAA}" srcOrd="0" destOrd="0" presId="urn:microsoft.com/office/officeart/2008/layout/VerticalAccentList"/>
    <dgm:cxn modelId="{623118A2-4AAA-4458-891C-7A58577ADEBD}" type="presParOf" srcId="{67243A83-A7C9-49EE-94E2-0F3AC4105FAA}" destId="{51E32238-4123-45E2-9BE9-F545542CB8E7}" srcOrd="0" destOrd="0" presId="urn:microsoft.com/office/officeart/2008/layout/VerticalAccentList"/>
    <dgm:cxn modelId="{073A1582-63B5-43FF-A76A-091FC21FA1BE}" type="presParOf" srcId="{839848A3-9DB8-490E-9333-9D4541938140}" destId="{C82C7927-673E-408D-8B54-855083C9BACF}" srcOrd="1" destOrd="0" presId="urn:microsoft.com/office/officeart/2008/layout/VerticalAccentList"/>
    <dgm:cxn modelId="{1B7D20C6-3FA4-4209-A363-75D7DD81D381}" type="presParOf" srcId="{C82C7927-673E-408D-8B54-855083C9BACF}" destId="{BF931794-E2A9-4BCB-882B-BA6E49FF9B83}" srcOrd="0" destOrd="0" presId="urn:microsoft.com/office/officeart/2008/layout/VerticalAccentList"/>
    <dgm:cxn modelId="{A20C5DDD-BE1C-4D44-B8A2-9950E41D0534}" type="presParOf" srcId="{C82C7927-673E-408D-8B54-855083C9BACF}" destId="{451F58B8-8EDD-4B20-B2EB-7EE1575923CA}" srcOrd="1" destOrd="0" presId="urn:microsoft.com/office/officeart/2008/layout/VerticalAccentList"/>
    <dgm:cxn modelId="{0115AF2E-8EBB-4093-A246-EFD7780D9761}" type="presParOf" srcId="{C82C7927-673E-408D-8B54-855083C9BACF}" destId="{B125CC19-D638-44D3-9D5D-D98AFFD083FC}" srcOrd="2" destOrd="0" presId="urn:microsoft.com/office/officeart/2008/layout/VerticalAccentList"/>
    <dgm:cxn modelId="{72DD7F4B-9B00-43B9-A27F-75FFEC3E62E0}" type="presParOf" srcId="{C82C7927-673E-408D-8B54-855083C9BACF}" destId="{19729011-6599-4D08-A841-4B97DFF5E2A8}" srcOrd="3" destOrd="0" presId="urn:microsoft.com/office/officeart/2008/layout/VerticalAccentList"/>
    <dgm:cxn modelId="{E1417F24-45C7-43B3-8C29-F60CC028AC11}" type="presParOf" srcId="{C82C7927-673E-408D-8B54-855083C9BACF}" destId="{5D253C82-1BFB-4C96-AFCF-4D052545D9C3}" srcOrd="4" destOrd="0" presId="urn:microsoft.com/office/officeart/2008/layout/VerticalAccentList"/>
    <dgm:cxn modelId="{10958DD8-97F6-4214-8D5E-79236F2605E6}" type="presParOf" srcId="{C82C7927-673E-408D-8B54-855083C9BACF}" destId="{77C944AF-C42E-4BD4-B76E-83CC2689142B}" srcOrd="5" destOrd="0" presId="urn:microsoft.com/office/officeart/2008/layout/VerticalAccentList"/>
    <dgm:cxn modelId="{DB5980D5-CFFF-47F5-A059-35DEF1519D79}" type="presParOf" srcId="{C82C7927-673E-408D-8B54-855083C9BACF}" destId="{23BA406F-FC6F-4517-BFF0-287ED1E508CB}" srcOrd="6" destOrd="0" presId="urn:microsoft.com/office/officeart/2008/layout/VerticalAccentList"/>
    <dgm:cxn modelId="{869502B8-3E1D-4093-A3E8-8C736932AB4E}" type="presParOf" srcId="{C82C7927-673E-408D-8B54-855083C9BACF}" destId="{7C6F333F-814C-4777-AABA-847B8528BF6F}" srcOrd="7" destOrd="0" presId="urn:microsoft.com/office/officeart/2008/layout/VerticalAccentList"/>
    <dgm:cxn modelId="{9225C0F1-6E87-48B2-A0FF-E63C3E6C9B24}" type="presParOf" srcId="{839848A3-9DB8-490E-9333-9D4541938140}" destId="{EA686C23-FC07-49F0-94B6-B46A51FA23A6}" srcOrd="2" destOrd="0" presId="urn:microsoft.com/office/officeart/2008/layout/VerticalAccentList"/>
    <dgm:cxn modelId="{51AFF94B-C5BC-4BE5-9C0B-2691B548BF3C}" type="presParOf" srcId="{839848A3-9DB8-490E-9333-9D4541938140}" destId="{2503664E-EBB4-43F4-806B-B6CFBB7E6B49}" srcOrd="3" destOrd="0" presId="urn:microsoft.com/office/officeart/2008/layout/VerticalAccentList"/>
    <dgm:cxn modelId="{98D84A59-D168-4226-B537-C43BB33C0A24}" type="presParOf" srcId="{2503664E-EBB4-43F4-806B-B6CFBB7E6B49}" destId="{5EFD6983-57EA-4A61-8B9D-7F213172723C}" srcOrd="0" destOrd="0" presId="urn:microsoft.com/office/officeart/2008/layout/VerticalAccentList"/>
    <dgm:cxn modelId="{67B1D7AB-60B2-40C3-83F0-AA4CB1B48BBB}" type="presParOf" srcId="{839848A3-9DB8-490E-9333-9D4541938140}" destId="{3EFEA77C-84B5-4895-BB0B-55B1D6AF5236}" srcOrd="4" destOrd="0" presId="urn:microsoft.com/office/officeart/2008/layout/VerticalAccentList"/>
    <dgm:cxn modelId="{FC145A4D-6B14-455E-8720-2A52AD336AE0}" type="presParOf" srcId="{3EFEA77C-84B5-4895-BB0B-55B1D6AF5236}" destId="{D2DE6273-ECB8-4790-BA26-7CB79577EEF9}" srcOrd="0" destOrd="0" presId="urn:microsoft.com/office/officeart/2008/layout/VerticalAccentList"/>
    <dgm:cxn modelId="{250B3119-B29B-4898-9E2D-03D318797067}" type="presParOf" srcId="{3EFEA77C-84B5-4895-BB0B-55B1D6AF5236}" destId="{42A4E986-212F-4F6E-860C-D18376AD05FF}" srcOrd="1" destOrd="0" presId="urn:microsoft.com/office/officeart/2008/layout/VerticalAccentList"/>
    <dgm:cxn modelId="{6DA46D82-CD39-4F21-ACBF-9B50CD200846}" type="presParOf" srcId="{3EFEA77C-84B5-4895-BB0B-55B1D6AF5236}" destId="{DA8EA7AD-80CD-49E3-B468-948F66FF6CFC}" srcOrd="2" destOrd="0" presId="urn:microsoft.com/office/officeart/2008/layout/VerticalAccentList"/>
    <dgm:cxn modelId="{B49C2B07-EAFD-49C0-91AB-D809E4E05D5D}" type="presParOf" srcId="{3EFEA77C-84B5-4895-BB0B-55B1D6AF5236}" destId="{58B25F23-49CF-4174-ABC8-7C104D9378C0}" srcOrd="3" destOrd="0" presId="urn:microsoft.com/office/officeart/2008/layout/VerticalAccentList"/>
    <dgm:cxn modelId="{173ADD47-A407-4FC0-A924-2CB727F373D5}" type="presParOf" srcId="{3EFEA77C-84B5-4895-BB0B-55B1D6AF5236}" destId="{191C67DB-AE55-408C-90AF-33563E93A808}" srcOrd="4" destOrd="0" presId="urn:microsoft.com/office/officeart/2008/layout/VerticalAccentList"/>
    <dgm:cxn modelId="{14EFC409-A8F4-434F-A63C-B04716CBFF57}" type="presParOf" srcId="{3EFEA77C-84B5-4895-BB0B-55B1D6AF5236}" destId="{76C8CD00-111D-4ADC-8E7D-49A802DB38AB}" srcOrd="5" destOrd="0" presId="urn:microsoft.com/office/officeart/2008/layout/VerticalAccentList"/>
    <dgm:cxn modelId="{FE2165C5-E452-4816-BE4D-A22267CD1608}" type="presParOf" srcId="{3EFEA77C-84B5-4895-BB0B-55B1D6AF5236}" destId="{F19954D7-025D-40B4-A579-73BC59F6E462}" srcOrd="6" destOrd="0" presId="urn:microsoft.com/office/officeart/2008/layout/VerticalAccentList"/>
    <dgm:cxn modelId="{D272317C-B894-49F1-B1B3-846DE5468508}" type="presParOf" srcId="{3EFEA77C-84B5-4895-BB0B-55B1D6AF5236}" destId="{A8DC6927-36EE-4C74-80D2-283EEECF623D}" srcOrd="7" destOrd="0" presId="urn:microsoft.com/office/officeart/2008/layout/VerticalAccentList"/>
    <dgm:cxn modelId="{A9DC76FA-8B87-4145-8E3A-2FF9A463D7B6}" type="presParOf" srcId="{839848A3-9DB8-490E-9333-9D4541938140}" destId="{0370318B-FCF0-4537-B625-D0426075387A}" srcOrd="5" destOrd="0" presId="urn:microsoft.com/office/officeart/2008/layout/VerticalAccentList"/>
    <dgm:cxn modelId="{F951F52F-674B-47EC-A143-8EF2029919B5}" type="presParOf" srcId="{839848A3-9DB8-490E-9333-9D4541938140}" destId="{51D7115B-0DD1-432A-9D03-0E1725B8A7E4}" srcOrd="6" destOrd="0" presId="urn:microsoft.com/office/officeart/2008/layout/VerticalAccentList"/>
    <dgm:cxn modelId="{D1667731-D553-4EFA-8834-D5BAC9EB920C}" type="presParOf" srcId="{51D7115B-0DD1-432A-9D03-0E1725B8A7E4}" destId="{81097BA3-9327-40BA-B1DB-26C50099922B}" srcOrd="0" destOrd="0" presId="urn:microsoft.com/office/officeart/2008/layout/VerticalAccentList"/>
    <dgm:cxn modelId="{B74FA10A-E055-4CF5-938B-01F291AD111D}" type="presParOf" srcId="{839848A3-9DB8-490E-9333-9D4541938140}" destId="{ADDB8C52-C5E4-4497-B680-B4709F6B25F0}" srcOrd="7" destOrd="0" presId="urn:microsoft.com/office/officeart/2008/layout/VerticalAccentList"/>
    <dgm:cxn modelId="{AD596C9F-6169-428A-82F4-7D8CCE44CC49}" type="presParOf" srcId="{ADDB8C52-C5E4-4497-B680-B4709F6B25F0}" destId="{8120886F-FFBE-4B68-900E-7FF942C8B34B}" srcOrd="0" destOrd="0" presId="urn:microsoft.com/office/officeart/2008/layout/VerticalAccentList"/>
    <dgm:cxn modelId="{AE7D184A-889C-4D22-B9A5-9E90C5DD046A}" type="presParOf" srcId="{ADDB8C52-C5E4-4497-B680-B4709F6B25F0}" destId="{9D0E51BD-04D4-4BD3-85F9-BF9D3C547B7A}" srcOrd="1" destOrd="0" presId="urn:microsoft.com/office/officeart/2008/layout/VerticalAccentList"/>
    <dgm:cxn modelId="{A9420C18-2727-4B0E-B14C-0DF2741180B2}" type="presParOf" srcId="{ADDB8C52-C5E4-4497-B680-B4709F6B25F0}" destId="{B9AB5293-C3DA-4736-B961-9B0A3F587927}" srcOrd="2" destOrd="0" presId="urn:microsoft.com/office/officeart/2008/layout/VerticalAccentList"/>
    <dgm:cxn modelId="{50B3F9F4-CD22-4016-8F85-1FD4E56C3EE0}" type="presParOf" srcId="{ADDB8C52-C5E4-4497-B680-B4709F6B25F0}" destId="{F46A6EE5-8783-47EE-8D80-DEAACABDD32C}" srcOrd="3" destOrd="0" presId="urn:microsoft.com/office/officeart/2008/layout/VerticalAccentList"/>
    <dgm:cxn modelId="{14E298D9-263F-42CD-9BFF-44C6C4737AA0}" type="presParOf" srcId="{ADDB8C52-C5E4-4497-B680-B4709F6B25F0}" destId="{44E8CDF6-D44B-4B7F-819B-80C301B16B7B}" srcOrd="4" destOrd="0" presId="urn:microsoft.com/office/officeart/2008/layout/VerticalAccentList"/>
    <dgm:cxn modelId="{BC3E71A3-25D9-49ED-98B1-571AD26BD374}" type="presParOf" srcId="{ADDB8C52-C5E4-4497-B680-B4709F6B25F0}" destId="{A30C3B06-80F0-40CB-BE98-296A9A14E992}" srcOrd="5" destOrd="0" presId="urn:microsoft.com/office/officeart/2008/layout/VerticalAccentList"/>
    <dgm:cxn modelId="{E00222E4-DA12-486D-B7FC-16AD1E2EDB4F}" type="presParOf" srcId="{ADDB8C52-C5E4-4497-B680-B4709F6B25F0}" destId="{56E0AC3F-CED1-4C02-AAC2-D87BA6326931}" srcOrd="6" destOrd="0" presId="urn:microsoft.com/office/officeart/2008/layout/VerticalAccentList"/>
    <dgm:cxn modelId="{6801C9DA-EC10-41AE-93B0-6697D1FABCAB}" type="presParOf" srcId="{ADDB8C52-C5E4-4497-B680-B4709F6B25F0}" destId="{F49A8AF2-DFA3-4EAF-9B7F-062DEE23B314}" srcOrd="7" destOrd="0" presId="urn:microsoft.com/office/officeart/2008/layout/VerticalAccent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E32238-4123-45E2-9BE9-F545542CB8E7}">
      <dsp:nvSpPr>
        <dsp:cNvPr id="0" name=""/>
        <dsp:cNvSpPr/>
      </dsp:nvSpPr>
      <dsp:spPr>
        <a:xfrm>
          <a:off x="1316475" y="1044"/>
          <a:ext cx="4191615" cy="381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marL="0" lvl="0" indent="0" algn="l" defTabSz="800100">
            <a:lnSpc>
              <a:spcPct val="90000"/>
            </a:lnSpc>
            <a:spcBef>
              <a:spcPct val="0"/>
            </a:spcBef>
            <a:spcAft>
              <a:spcPct val="35000"/>
            </a:spcAft>
            <a:buNone/>
          </a:pPr>
          <a:endParaRPr lang="en-IN" sz="1800" kern="1200" dirty="0"/>
        </a:p>
      </dsp:txBody>
      <dsp:txXfrm>
        <a:off x="1316475" y="1044"/>
        <a:ext cx="4191615" cy="381055"/>
      </dsp:txXfrm>
    </dsp:sp>
    <dsp:sp modelId="{BF931794-E2A9-4BCB-882B-BA6E49FF9B83}">
      <dsp:nvSpPr>
        <dsp:cNvPr id="0" name=""/>
        <dsp:cNvSpPr/>
      </dsp:nvSpPr>
      <dsp:spPr>
        <a:xfrm>
          <a:off x="1316475" y="382100"/>
          <a:ext cx="980838" cy="776225"/>
        </a:xfrm>
        <a:prstGeom prst="chevron">
          <a:avLst>
            <a:gd name="adj" fmla="val 70610"/>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451F58B8-8EDD-4B20-B2EB-7EE1575923CA}">
      <dsp:nvSpPr>
        <dsp:cNvPr id="0" name=""/>
        <dsp:cNvSpPr/>
      </dsp:nvSpPr>
      <dsp:spPr>
        <a:xfrm>
          <a:off x="1905630" y="382100"/>
          <a:ext cx="980838" cy="776225"/>
        </a:xfrm>
        <a:prstGeom prst="chevron">
          <a:avLst>
            <a:gd name="adj" fmla="val 70610"/>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B125CC19-D638-44D3-9D5D-D98AFFD083FC}">
      <dsp:nvSpPr>
        <dsp:cNvPr id="0" name=""/>
        <dsp:cNvSpPr/>
      </dsp:nvSpPr>
      <dsp:spPr>
        <a:xfrm>
          <a:off x="2495251" y="382100"/>
          <a:ext cx="980838" cy="776225"/>
        </a:xfrm>
        <a:prstGeom prst="chevron">
          <a:avLst>
            <a:gd name="adj" fmla="val 70610"/>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9729011-6599-4D08-A841-4B97DFF5E2A8}">
      <dsp:nvSpPr>
        <dsp:cNvPr id="0" name=""/>
        <dsp:cNvSpPr/>
      </dsp:nvSpPr>
      <dsp:spPr>
        <a:xfrm>
          <a:off x="3084406" y="382100"/>
          <a:ext cx="980838" cy="776225"/>
        </a:xfrm>
        <a:prstGeom prst="chevron">
          <a:avLst>
            <a:gd name="adj" fmla="val 70610"/>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5D253C82-1BFB-4C96-AFCF-4D052545D9C3}">
      <dsp:nvSpPr>
        <dsp:cNvPr id="0" name=""/>
        <dsp:cNvSpPr/>
      </dsp:nvSpPr>
      <dsp:spPr>
        <a:xfrm>
          <a:off x="3674026" y="382100"/>
          <a:ext cx="980838" cy="776225"/>
        </a:xfrm>
        <a:prstGeom prst="chevron">
          <a:avLst>
            <a:gd name="adj" fmla="val 70610"/>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77C944AF-C42E-4BD4-B76E-83CC2689142B}">
      <dsp:nvSpPr>
        <dsp:cNvPr id="0" name=""/>
        <dsp:cNvSpPr/>
      </dsp:nvSpPr>
      <dsp:spPr>
        <a:xfrm>
          <a:off x="4263181" y="382100"/>
          <a:ext cx="980838" cy="776225"/>
        </a:xfrm>
        <a:prstGeom prst="chevron">
          <a:avLst>
            <a:gd name="adj" fmla="val 70610"/>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23BA406F-FC6F-4517-BFF0-287ED1E508CB}">
      <dsp:nvSpPr>
        <dsp:cNvPr id="0" name=""/>
        <dsp:cNvSpPr/>
      </dsp:nvSpPr>
      <dsp:spPr>
        <a:xfrm>
          <a:off x="4852802" y="382100"/>
          <a:ext cx="980838" cy="776225"/>
        </a:xfrm>
        <a:prstGeom prst="chevron">
          <a:avLst>
            <a:gd name="adj" fmla="val 70610"/>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7C6F333F-814C-4777-AABA-847B8528BF6F}">
      <dsp:nvSpPr>
        <dsp:cNvPr id="0" name=""/>
        <dsp:cNvSpPr/>
      </dsp:nvSpPr>
      <dsp:spPr>
        <a:xfrm>
          <a:off x="1316475" y="459722"/>
          <a:ext cx="4246106" cy="620980"/>
        </a:xfrm>
        <a:prstGeom prst="rect">
          <a:avLst/>
        </a:prstGeom>
        <a:solidFill>
          <a:schemeClr val="bg2">
            <a:lumMod val="40000"/>
            <a:lumOff val="60000"/>
          </a:schemeClr>
        </a:solidFill>
        <a:ln w="9525" cap="flat" cmpd="sng" algn="ctr">
          <a:solidFill>
            <a:schemeClr val="dk2">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US" sz="2900" b="1" u="none" kern="1200" dirty="0">
              <a:latin typeface="Times New Roman" panose="02020603050405020304" pitchFamily="18" charset="0"/>
              <a:cs typeface="Times New Roman" panose="02020603050405020304" pitchFamily="18" charset="0"/>
            </a:rPr>
            <a:t>Linear</a:t>
          </a:r>
          <a:r>
            <a:rPr lang="en-US" sz="2900" u="none" kern="1200" dirty="0">
              <a:latin typeface="Times New Roman" panose="02020603050405020304" pitchFamily="18" charset="0"/>
              <a:cs typeface="Times New Roman" panose="02020603050405020304" pitchFamily="18" charset="0"/>
            </a:rPr>
            <a:t> </a:t>
          </a:r>
          <a:r>
            <a:rPr lang="en-US" sz="2900" b="1" u="none" kern="1200" dirty="0">
              <a:latin typeface="Times New Roman" panose="02020603050405020304" pitchFamily="18" charset="0"/>
              <a:cs typeface="Times New Roman" panose="02020603050405020304" pitchFamily="18" charset="0"/>
            </a:rPr>
            <a:t>regression</a:t>
          </a:r>
          <a:endParaRPr lang="en-IN" sz="2900" u="none" kern="1200" dirty="0"/>
        </a:p>
      </dsp:txBody>
      <dsp:txXfrm>
        <a:off x="1316475" y="459722"/>
        <a:ext cx="4246106" cy="620980"/>
      </dsp:txXfrm>
    </dsp:sp>
    <dsp:sp modelId="{5EFD6983-57EA-4A61-8B9D-7F213172723C}">
      <dsp:nvSpPr>
        <dsp:cNvPr id="0" name=""/>
        <dsp:cNvSpPr/>
      </dsp:nvSpPr>
      <dsp:spPr>
        <a:xfrm>
          <a:off x="1316475" y="1204792"/>
          <a:ext cx="4191615" cy="381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marL="0" lvl="0" indent="0" algn="l" defTabSz="800100">
            <a:lnSpc>
              <a:spcPct val="90000"/>
            </a:lnSpc>
            <a:spcBef>
              <a:spcPct val="0"/>
            </a:spcBef>
            <a:spcAft>
              <a:spcPct val="35000"/>
            </a:spcAft>
            <a:buNone/>
          </a:pPr>
          <a:endParaRPr lang="en-IN" sz="1800" kern="1200"/>
        </a:p>
      </dsp:txBody>
      <dsp:txXfrm>
        <a:off x="1316475" y="1204792"/>
        <a:ext cx="4191615" cy="381055"/>
      </dsp:txXfrm>
    </dsp:sp>
    <dsp:sp modelId="{D2DE6273-ECB8-4790-BA26-7CB79577EEF9}">
      <dsp:nvSpPr>
        <dsp:cNvPr id="0" name=""/>
        <dsp:cNvSpPr/>
      </dsp:nvSpPr>
      <dsp:spPr>
        <a:xfrm>
          <a:off x="1316475" y="1585848"/>
          <a:ext cx="980838" cy="776225"/>
        </a:xfrm>
        <a:prstGeom prst="chevron">
          <a:avLst>
            <a:gd name="adj" fmla="val 70610"/>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42A4E986-212F-4F6E-860C-D18376AD05FF}">
      <dsp:nvSpPr>
        <dsp:cNvPr id="0" name=""/>
        <dsp:cNvSpPr/>
      </dsp:nvSpPr>
      <dsp:spPr>
        <a:xfrm>
          <a:off x="1905630" y="1585848"/>
          <a:ext cx="980838" cy="776225"/>
        </a:xfrm>
        <a:prstGeom prst="chevron">
          <a:avLst>
            <a:gd name="adj" fmla="val 70610"/>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DA8EA7AD-80CD-49E3-B468-948F66FF6CFC}">
      <dsp:nvSpPr>
        <dsp:cNvPr id="0" name=""/>
        <dsp:cNvSpPr/>
      </dsp:nvSpPr>
      <dsp:spPr>
        <a:xfrm>
          <a:off x="2495251" y="1585848"/>
          <a:ext cx="980838" cy="776225"/>
        </a:xfrm>
        <a:prstGeom prst="chevron">
          <a:avLst>
            <a:gd name="adj" fmla="val 70610"/>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58B25F23-49CF-4174-ABC8-7C104D9378C0}">
      <dsp:nvSpPr>
        <dsp:cNvPr id="0" name=""/>
        <dsp:cNvSpPr/>
      </dsp:nvSpPr>
      <dsp:spPr>
        <a:xfrm>
          <a:off x="3084406" y="1585848"/>
          <a:ext cx="980838" cy="776225"/>
        </a:xfrm>
        <a:prstGeom prst="chevron">
          <a:avLst>
            <a:gd name="adj" fmla="val 70610"/>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91C67DB-AE55-408C-90AF-33563E93A808}">
      <dsp:nvSpPr>
        <dsp:cNvPr id="0" name=""/>
        <dsp:cNvSpPr/>
      </dsp:nvSpPr>
      <dsp:spPr>
        <a:xfrm>
          <a:off x="3674026" y="1585848"/>
          <a:ext cx="980838" cy="776225"/>
        </a:xfrm>
        <a:prstGeom prst="chevron">
          <a:avLst>
            <a:gd name="adj" fmla="val 70610"/>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76C8CD00-111D-4ADC-8E7D-49A802DB38AB}">
      <dsp:nvSpPr>
        <dsp:cNvPr id="0" name=""/>
        <dsp:cNvSpPr/>
      </dsp:nvSpPr>
      <dsp:spPr>
        <a:xfrm>
          <a:off x="4263181" y="1585848"/>
          <a:ext cx="980838" cy="776225"/>
        </a:xfrm>
        <a:prstGeom prst="chevron">
          <a:avLst>
            <a:gd name="adj" fmla="val 70610"/>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F19954D7-025D-40B4-A579-73BC59F6E462}">
      <dsp:nvSpPr>
        <dsp:cNvPr id="0" name=""/>
        <dsp:cNvSpPr/>
      </dsp:nvSpPr>
      <dsp:spPr>
        <a:xfrm>
          <a:off x="4852802" y="1585848"/>
          <a:ext cx="980838" cy="776225"/>
        </a:xfrm>
        <a:prstGeom prst="chevron">
          <a:avLst>
            <a:gd name="adj" fmla="val 70610"/>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A8DC6927-36EE-4C74-80D2-283EEECF623D}">
      <dsp:nvSpPr>
        <dsp:cNvPr id="0" name=""/>
        <dsp:cNvSpPr/>
      </dsp:nvSpPr>
      <dsp:spPr>
        <a:xfrm>
          <a:off x="1316475" y="1663470"/>
          <a:ext cx="4246106" cy="620980"/>
        </a:xfrm>
        <a:prstGeom prst="rect">
          <a:avLst/>
        </a:prstGeom>
        <a:solidFill>
          <a:schemeClr val="bg2">
            <a:lumMod val="40000"/>
            <a:lumOff val="60000"/>
          </a:schemeClr>
        </a:solidFill>
        <a:ln w="9525" cap="flat" cmpd="sng" algn="ctr">
          <a:solidFill>
            <a:schemeClr val="dk2">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US" sz="2900" b="1" u="none" kern="1200" dirty="0">
              <a:latin typeface="Times New Roman" panose="02020603050405020304" pitchFamily="18" charset="0"/>
              <a:cs typeface="Times New Roman" panose="02020603050405020304" pitchFamily="18" charset="0"/>
            </a:rPr>
            <a:t>Random Forest Regressor</a:t>
          </a:r>
          <a:endParaRPr lang="en-IN" sz="2900" u="none" kern="1200" dirty="0"/>
        </a:p>
      </dsp:txBody>
      <dsp:txXfrm>
        <a:off x="1316475" y="1663470"/>
        <a:ext cx="4246106" cy="620980"/>
      </dsp:txXfrm>
    </dsp:sp>
    <dsp:sp modelId="{81097BA3-9327-40BA-B1DB-26C50099922B}">
      <dsp:nvSpPr>
        <dsp:cNvPr id="0" name=""/>
        <dsp:cNvSpPr/>
      </dsp:nvSpPr>
      <dsp:spPr>
        <a:xfrm>
          <a:off x="1316475" y="2408540"/>
          <a:ext cx="4191615" cy="381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marL="0" lvl="0" indent="0" algn="l" defTabSz="800100">
            <a:lnSpc>
              <a:spcPct val="90000"/>
            </a:lnSpc>
            <a:spcBef>
              <a:spcPct val="0"/>
            </a:spcBef>
            <a:spcAft>
              <a:spcPct val="35000"/>
            </a:spcAft>
            <a:buNone/>
          </a:pPr>
          <a:endParaRPr lang="en-IN" sz="1800" kern="1200"/>
        </a:p>
      </dsp:txBody>
      <dsp:txXfrm>
        <a:off x="1316475" y="2408540"/>
        <a:ext cx="4191615" cy="381055"/>
      </dsp:txXfrm>
    </dsp:sp>
    <dsp:sp modelId="{8120886F-FFBE-4B68-900E-7FF942C8B34B}">
      <dsp:nvSpPr>
        <dsp:cNvPr id="0" name=""/>
        <dsp:cNvSpPr/>
      </dsp:nvSpPr>
      <dsp:spPr>
        <a:xfrm>
          <a:off x="1316475" y="2789596"/>
          <a:ext cx="980838" cy="776225"/>
        </a:xfrm>
        <a:prstGeom prst="chevron">
          <a:avLst>
            <a:gd name="adj" fmla="val 70610"/>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9D0E51BD-04D4-4BD3-85F9-BF9D3C547B7A}">
      <dsp:nvSpPr>
        <dsp:cNvPr id="0" name=""/>
        <dsp:cNvSpPr/>
      </dsp:nvSpPr>
      <dsp:spPr>
        <a:xfrm>
          <a:off x="1905630" y="2789596"/>
          <a:ext cx="980838" cy="776225"/>
        </a:xfrm>
        <a:prstGeom prst="chevron">
          <a:avLst>
            <a:gd name="adj" fmla="val 70610"/>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B9AB5293-C3DA-4736-B961-9B0A3F587927}">
      <dsp:nvSpPr>
        <dsp:cNvPr id="0" name=""/>
        <dsp:cNvSpPr/>
      </dsp:nvSpPr>
      <dsp:spPr>
        <a:xfrm>
          <a:off x="2495251" y="2789596"/>
          <a:ext cx="980838" cy="776225"/>
        </a:xfrm>
        <a:prstGeom prst="chevron">
          <a:avLst>
            <a:gd name="adj" fmla="val 70610"/>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F46A6EE5-8783-47EE-8D80-DEAACABDD32C}">
      <dsp:nvSpPr>
        <dsp:cNvPr id="0" name=""/>
        <dsp:cNvSpPr/>
      </dsp:nvSpPr>
      <dsp:spPr>
        <a:xfrm>
          <a:off x="3084406" y="2789596"/>
          <a:ext cx="980838" cy="776225"/>
        </a:xfrm>
        <a:prstGeom prst="chevron">
          <a:avLst>
            <a:gd name="adj" fmla="val 70610"/>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44E8CDF6-D44B-4B7F-819B-80C301B16B7B}">
      <dsp:nvSpPr>
        <dsp:cNvPr id="0" name=""/>
        <dsp:cNvSpPr/>
      </dsp:nvSpPr>
      <dsp:spPr>
        <a:xfrm>
          <a:off x="3674026" y="2789596"/>
          <a:ext cx="980838" cy="776225"/>
        </a:xfrm>
        <a:prstGeom prst="chevron">
          <a:avLst>
            <a:gd name="adj" fmla="val 70610"/>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A30C3B06-80F0-40CB-BE98-296A9A14E992}">
      <dsp:nvSpPr>
        <dsp:cNvPr id="0" name=""/>
        <dsp:cNvSpPr/>
      </dsp:nvSpPr>
      <dsp:spPr>
        <a:xfrm>
          <a:off x="4263181" y="2789596"/>
          <a:ext cx="980838" cy="776225"/>
        </a:xfrm>
        <a:prstGeom prst="chevron">
          <a:avLst>
            <a:gd name="adj" fmla="val 70610"/>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56E0AC3F-CED1-4C02-AAC2-D87BA6326931}">
      <dsp:nvSpPr>
        <dsp:cNvPr id="0" name=""/>
        <dsp:cNvSpPr/>
      </dsp:nvSpPr>
      <dsp:spPr>
        <a:xfrm>
          <a:off x="4852802" y="2789596"/>
          <a:ext cx="980838" cy="776225"/>
        </a:xfrm>
        <a:prstGeom prst="chevron">
          <a:avLst>
            <a:gd name="adj" fmla="val 70610"/>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F49A8AF2-DFA3-4EAF-9B7F-062DEE23B314}">
      <dsp:nvSpPr>
        <dsp:cNvPr id="0" name=""/>
        <dsp:cNvSpPr/>
      </dsp:nvSpPr>
      <dsp:spPr>
        <a:xfrm>
          <a:off x="1316475" y="2876347"/>
          <a:ext cx="4246106" cy="620980"/>
        </a:xfrm>
        <a:prstGeom prst="rect">
          <a:avLst/>
        </a:prstGeom>
        <a:solidFill>
          <a:schemeClr val="bg2">
            <a:lumMod val="40000"/>
            <a:lumOff val="60000"/>
          </a:schemeClr>
        </a:solidFill>
        <a:ln w="9525" cap="flat" cmpd="sng" algn="ctr">
          <a:solidFill>
            <a:schemeClr val="dk2">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US" sz="2900" b="1" u="none" kern="1200" dirty="0">
              <a:latin typeface="Times New Roman" panose="02020603050405020304" pitchFamily="18" charset="0"/>
              <a:cs typeface="Times New Roman" panose="02020603050405020304" pitchFamily="18" charset="0"/>
            </a:rPr>
            <a:t>Bagging Regressor</a:t>
          </a:r>
          <a:endParaRPr lang="en-IN" sz="2900" u="none" kern="1200" dirty="0"/>
        </a:p>
      </dsp:txBody>
      <dsp:txXfrm>
        <a:off x="1316475" y="2876347"/>
        <a:ext cx="4246106" cy="6209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E32238-4123-45E2-9BE9-F545542CB8E7}">
      <dsp:nvSpPr>
        <dsp:cNvPr id="0" name=""/>
        <dsp:cNvSpPr/>
      </dsp:nvSpPr>
      <dsp:spPr>
        <a:xfrm>
          <a:off x="1316475" y="1044"/>
          <a:ext cx="4191615" cy="381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marL="0" lvl="0" indent="0" algn="l" defTabSz="800100">
            <a:lnSpc>
              <a:spcPct val="90000"/>
            </a:lnSpc>
            <a:spcBef>
              <a:spcPct val="0"/>
            </a:spcBef>
            <a:spcAft>
              <a:spcPct val="35000"/>
            </a:spcAft>
            <a:buNone/>
          </a:pPr>
          <a:endParaRPr lang="en-IN" sz="1800" kern="1200"/>
        </a:p>
      </dsp:txBody>
      <dsp:txXfrm>
        <a:off x="1316475" y="1044"/>
        <a:ext cx="4191615" cy="381055"/>
      </dsp:txXfrm>
    </dsp:sp>
    <dsp:sp modelId="{BF931794-E2A9-4BCB-882B-BA6E49FF9B83}">
      <dsp:nvSpPr>
        <dsp:cNvPr id="0" name=""/>
        <dsp:cNvSpPr/>
      </dsp:nvSpPr>
      <dsp:spPr>
        <a:xfrm>
          <a:off x="1316475" y="382100"/>
          <a:ext cx="980838" cy="776225"/>
        </a:xfrm>
        <a:prstGeom prst="chevron">
          <a:avLst>
            <a:gd name="adj" fmla="val 70610"/>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451F58B8-8EDD-4B20-B2EB-7EE1575923CA}">
      <dsp:nvSpPr>
        <dsp:cNvPr id="0" name=""/>
        <dsp:cNvSpPr/>
      </dsp:nvSpPr>
      <dsp:spPr>
        <a:xfrm>
          <a:off x="1905630" y="382100"/>
          <a:ext cx="980838" cy="776225"/>
        </a:xfrm>
        <a:prstGeom prst="chevron">
          <a:avLst>
            <a:gd name="adj" fmla="val 70610"/>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B125CC19-D638-44D3-9D5D-D98AFFD083FC}">
      <dsp:nvSpPr>
        <dsp:cNvPr id="0" name=""/>
        <dsp:cNvSpPr/>
      </dsp:nvSpPr>
      <dsp:spPr>
        <a:xfrm>
          <a:off x="2495251" y="382100"/>
          <a:ext cx="980838" cy="776225"/>
        </a:xfrm>
        <a:prstGeom prst="chevron">
          <a:avLst>
            <a:gd name="adj" fmla="val 70610"/>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9729011-6599-4D08-A841-4B97DFF5E2A8}">
      <dsp:nvSpPr>
        <dsp:cNvPr id="0" name=""/>
        <dsp:cNvSpPr/>
      </dsp:nvSpPr>
      <dsp:spPr>
        <a:xfrm>
          <a:off x="3084406" y="382100"/>
          <a:ext cx="980838" cy="776225"/>
        </a:xfrm>
        <a:prstGeom prst="chevron">
          <a:avLst>
            <a:gd name="adj" fmla="val 70610"/>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5D253C82-1BFB-4C96-AFCF-4D052545D9C3}">
      <dsp:nvSpPr>
        <dsp:cNvPr id="0" name=""/>
        <dsp:cNvSpPr/>
      </dsp:nvSpPr>
      <dsp:spPr>
        <a:xfrm>
          <a:off x="3674026" y="382100"/>
          <a:ext cx="980838" cy="776225"/>
        </a:xfrm>
        <a:prstGeom prst="chevron">
          <a:avLst>
            <a:gd name="adj" fmla="val 70610"/>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77C944AF-C42E-4BD4-B76E-83CC2689142B}">
      <dsp:nvSpPr>
        <dsp:cNvPr id="0" name=""/>
        <dsp:cNvSpPr/>
      </dsp:nvSpPr>
      <dsp:spPr>
        <a:xfrm>
          <a:off x="4263181" y="382100"/>
          <a:ext cx="980838" cy="776225"/>
        </a:xfrm>
        <a:prstGeom prst="chevron">
          <a:avLst>
            <a:gd name="adj" fmla="val 70610"/>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23BA406F-FC6F-4517-BFF0-287ED1E508CB}">
      <dsp:nvSpPr>
        <dsp:cNvPr id="0" name=""/>
        <dsp:cNvSpPr/>
      </dsp:nvSpPr>
      <dsp:spPr>
        <a:xfrm>
          <a:off x="4852802" y="382100"/>
          <a:ext cx="980838" cy="776225"/>
        </a:xfrm>
        <a:prstGeom prst="chevron">
          <a:avLst>
            <a:gd name="adj" fmla="val 70610"/>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7C6F333F-814C-4777-AABA-847B8528BF6F}">
      <dsp:nvSpPr>
        <dsp:cNvPr id="0" name=""/>
        <dsp:cNvSpPr/>
      </dsp:nvSpPr>
      <dsp:spPr>
        <a:xfrm>
          <a:off x="1343226" y="459722"/>
          <a:ext cx="4246106" cy="620980"/>
        </a:xfrm>
        <a:prstGeom prst="rect">
          <a:avLst/>
        </a:prstGeom>
        <a:solidFill>
          <a:schemeClr val="bg2">
            <a:lumMod val="40000"/>
            <a:lumOff val="60000"/>
          </a:schemeClr>
        </a:solidFill>
        <a:ln w="9525" cap="flat" cmpd="sng" algn="ctr">
          <a:solidFill>
            <a:schemeClr val="dk2">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8740" tIns="78740" rIns="78740" bIns="78740" numCol="1" spcCol="1270" anchor="ctr" anchorCtr="0">
          <a:noAutofit/>
        </a:bodyPr>
        <a:lstStyle/>
        <a:p>
          <a:pPr marL="0" lvl="0" indent="0" algn="ctr" defTabSz="1377950">
            <a:lnSpc>
              <a:spcPct val="90000"/>
            </a:lnSpc>
            <a:spcBef>
              <a:spcPct val="0"/>
            </a:spcBef>
            <a:spcAft>
              <a:spcPct val="35000"/>
            </a:spcAft>
            <a:buNone/>
          </a:pPr>
          <a:r>
            <a:rPr lang="en-US" sz="3100" b="1" u="none" kern="1200" dirty="0">
              <a:latin typeface="Times New Roman" panose="02020603050405020304" pitchFamily="18" charset="0"/>
              <a:cs typeface="Times New Roman" panose="02020603050405020304" pitchFamily="18" charset="0"/>
            </a:rPr>
            <a:t>Decision Tree Regressor</a:t>
          </a:r>
          <a:endParaRPr lang="en-IN" sz="3100" u="none" kern="1200" dirty="0"/>
        </a:p>
      </dsp:txBody>
      <dsp:txXfrm>
        <a:off x="1343226" y="459722"/>
        <a:ext cx="4246106" cy="620980"/>
      </dsp:txXfrm>
    </dsp:sp>
    <dsp:sp modelId="{5EFD6983-57EA-4A61-8B9D-7F213172723C}">
      <dsp:nvSpPr>
        <dsp:cNvPr id="0" name=""/>
        <dsp:cNvSpPr/>
      </dsp:nvSpPr>
      <dsp:spPr>
        <a:xfrm>
          <a:off x="1316475" y="1204792"/>
          <a:ext cx="4191615" cy="381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marL="0" lvl="0" indent="0" algn="l" defTabSz="800100">
            <a:lnSpc>
              <a:spcPct val="90000"/>
            </a:lnSpc>
            <a:spcBef>
              <a:spcPct val="0"/>
            </a:spcBef>
            <a:spcAft>
              <a:spcPct val="35000"/>
            </a:spcAft>
            <a:buNone/>
          </a:pPr>
          <a:endParaRPr lang="en-IN" sz="1800" kern="1200"/>
        </a:p>
      </dsp:txBody>
      <dsp:txXfrm>
        <a:off x="1316475" y="1204792"/>
        <a:ext cx="4191615" cy="381055"/>
      </dsp:txXfrm>
    </dsp:sp>
    <dsp:sp modelId="{D2DE6273-ECB8-4790-BA26-7CB79577EEF9}">
      <dsp:nvSpPr>
        <dsp:cNvPr id="0" name=""/>
        <dsp:cNvSpPr/>
      </dsp:nvSpPr>
      <dsp:spPr>
        <a:xfrm>
          <a:off x="1316475" y="1585848"/>
          <a:ext cx="980838" cy="776225"/>
        </a:xfrm>
        <a:prstGeom prst="chevron">
          <a:avLst>
            <a:gd name="adj" fmla="val 70610"/>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42A4E986-212F-4F6E-860C-D18376AD05FF}">
      <dsp:nvSpPr>
        <dsp:cNvPr id="0" name=""/>
        <dsp:cNvSpPr/>
      </dsp:nvSpPr>
      <dsp:spPr>
        <a:xfrm>
          <a:off x="1905630" y="1585848"/>
          <a:ext cx="980838" cy="776225"/>
        </a:xfrm>
        <a:prstGeom prst="chevron">
          <a:avLst>
            <a:gd name="adj" fmla="val 70610"/>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DA8EA7AD-80CD-49E3-B468-948F66FF6CFC}">
      <dsp:nvSpPr>
        <dsp:cNvPr id="0" name=""/>
        <dsp:cNvSpPr/>
      </dsp:nvSpPr>
      <dsp:spPr>
        <a:xfrm>
          <a:off x="2495251" y="1585848"/>
          <a:ext cx="980838" cy="776225"/>
        </a:xfrm>
        <a:prstGeom prst="chevron">
          <a:avLst>
            <a:gd name="adj" fmla="val 70610"/>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58B25F23-49CF-4174-ABC8-7C104D9378C0}">
      <dsp:nvSpPr>
        <dsp:cNvPr id="0" name=""/>
        <dsp:cNvSpPr/>
      </dsp:nvSpPr>
      <dsp:spPr>
        <a:xfrm>
          <a:off x="3084406" y="1585848"/>
          <a:ext cx="980838" cy="776225"/>
        </a:xfrm>
        <a:prstGeom prst="chevron">
          <a:avLst>
            <a:gd name="adj" fmla="val 70610"/>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91C67DB-AE55-408C-90AF-33563E93A808}">
      <dsp:nvSpPr>
        <dsp:cNvPr id="0" name=""/>
        <dsp:cNvSpPr/>
      </dsp:nvSpPr>
      <dsp:spPr>
        <a:xfrm>
          <a:off x="3674026" y="1585848"/>
          <a:ext cx="980838" cy="776225"/>
        </a:xfrm>
        <a:prstGeom prst="chevron">
          <a:avLst>
            <a:gd name="adj" fmla="val 70610"/>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76C8CD00-111D-4ADC-8E7D-49A802DB38AB}">
      <dsp:nvSpPr>
        <dsp:cNvPr id="0" name=""/>
        <dsp:cNvSpPr/>
      </dsp:nvSpPr>
      <dsp:spPr>
        <a:xfrm>
          <a:off x="4263181" y="1585848"/>
          <a:ext cx="980838" cy="776225"/>
        </a:xfrm>
        <a:prstGeom prst="chevron">
          <a:avLst>
            <a:gd name="adj" fmla="val 70610"/>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F19954D7-025D-40B4-A579-73BC59F6E462}">
      <dsp:nvSpPr>
        <dsp:cNvPr id="0" name=""/>
        <dsp:cNvSpPr/>
      </dsp:nvSpPr>
      <dsp:spPr>
        <a:xfrm>
          <a:off x="4852802" y="1585848"/>
          <a:ext cx="980838" cy="776225"/>
        </a:xfrm>
        <a:prstGeom prst="chevron">
          <a:avLst>
            <a:gd name="adj" fmla="val 70610"/>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A8DC6927-36EE-4C74-80D2-283EEECF623D}">
      <dsp:nvSpPr>
        <dsp:cNvPr id="0" name=""/>
        <dsp:cNvSpPr/>
      </dsp:nvSpPr>
      <dsp:spPr>
        <a:xfrm>
          <a:off x="1316475" y="1663470"/>
          <a:ext cx="4246106" cy="620980"/>
        </a:xfrm>
        <a:prstGeom prst="rect">
          <a:avLst/>
        </a:prstGeom>
        <a:solidFill>
          <a:schemeClr val="bg2">
            <a:lumMod val="40000"/>
            <a:lumOff val="60000"/>
          </a:schemeClr>
        </a:solidFill>
        <a:ln w="9525" cap="flat" cmpd="sng" algn="ctr">
          <a:solidFill>
            <a:schemeClr val="dk2">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8740" tIns="78740" rIns="78740" bIns="78740" numCol="1" spcCol="1270" anchor="ctr" anchorCtr="0">
          <a:noAutofit/>
        </a:bodyPr>
        <a:lstStyle/>
        <a:p>
          <a:pPr marL="0" lvl="0" indent="0" algn="ctr" defTabSz="1377950">
            <a:lnSpc>
              <a:spcPct val="90000"/>
            </a:lnSpc>
            <a:spcBef>
              <a:spcPct val="0"/>
            </a:spcBef>
            <a:spcAft>
              <a:spcPct val="35000"/>
            </a:spcAft>
            <a:buNone/>
          </a:pPr>
          <a:r>
            <a:rPr lang="en-US" sz="3100" b="1" u="none" kern="1200" dirty="0">
              <a:latin typeface="Times New Roman" panose="02020603050405020304" pitchFamily="18" charset="0"/>
              <a:cs typeface="Times New Roman" panose="02020603050405020304" pitchFamily="18" charset="0"/>
            </a:rPr>
            <a:t>KNN Regressor</a:t>
          </a:r>
          <a:endParaRPr lang="en-IN" sz="3100" u="none" kern="1200" dirty="0"/>
        </a:p>
      </dsp:txBody>
      <dsp:txXfrm>
        <a:off x="1316475" y="1663470"/>
        <a:ext cx="4246106" cy="620980"/>
      </dsp:txXfrm>
    </dsp:sp>
    <dsp:sp modelId="{81097BA3-9327-40BA-B1DB-26C50099922B}">
      <dsp:nvSpPr>
        <dsp:cNvPr id="0" name=""/>
        <dsp:cNvSpPr/>
      </dsp:nvSpPr>
      <dsp:spPr>
        <a:xfrm>
          <a:off x="1316475" y="2408540"/>
          <a:ext cx="4191615" cy="381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marL="0" lvl="0" indent="0" algn="l" defTabSz="800100">
            <a:lnSpc>
              <a:spcPct val="90000"/>
            </a:lnSpc>
            <a:spcBef>
              <a:spcPct val="0"/>
            </a:spcBef>
            <a:spcAft>
              <a:spcPct val="35000"/>
            </a:spcAft>
            <a:buNone/>
          </a:pPr>
          <a:endParaRPr lang="en-IN" sz="1800" kern="1200"/>
        </a:p>
      </dsp:txBody>
      <dsp:txXfrm>
        <a:off x="1316475" y="2408540"/>
        <a:ext cx="4191615" cy="381055"/>
      </dsp:txXfrm>
    </dsp:sp>
    <dsp:sp modelId="{8120886F-FFBE-4B68-900E-7FF942C8B34B}">
      <dsp:nvSpPr>
        <dsp:cNvPr id="0" name=""/>
        <dsp:cNvSpPr/>
      </dsp:nvSpPr>
      <dsp:spPr>
        <a:xfrm>
          <a:off x="1316475" y="2789596"/>
          <a:ext cx="980838" cy="776225"/>
        </a:xfrm>
        <a:prstGeom prst="chevron">
          <a:avLst>
            <a:gd name="adj" fmla="val 70610"/>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9D0E51BD-04D4-4BD3-85F9-BF9D3C547B7A}">
      <dsp:nvSpPr>
        <dsp:cNvPr id="0" name=""/>
        <dsp:cNvSpPr/>
      </dsp:nvSpPr>
      <dsp:spPr>
        <a:xfrm>
          <a:off x="1905630" y="2789596"/>
          <a:ext cx="980838" cy="776225"/>
        </a:xfrm>
        <a:prstGeom prst="chevron">
          <a:avLst>
            <a:gd name="adj" fmla="val 70610"/>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B9AB5293-C3DA-4736-B961-9B0A3F587927}">
      <dsp:nvSpPr>
        <dsp:cNvPr id="0" name=""/>
        <dsp:cNvSpPr/>
      </dsp:nvSpPr>
      <dsp:spPr>
        <a:xfrm>
          <a:off x="2495251" y="2789596"/>
          <a:ext cx="980838" cy="776225"/>
        </a:xfrm>
        <a:prstGeom prst="chevron">
          <a:avLst>
            <a:gd name="adj" fmla="val 70610"/>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F46A6EE5-8783-47EE-8D80-DEAACABDD32C}">
      <dsp:nvSpPr>
        <dsp:cNvPr id="0" name=""/>
        <dsp:cNvSpPr/>
      </dsp:nvSpPr>
      <dsp:spPr>
        <a:xfrm>
          <a:off x="3084406" y="2789596"/>
          <a:ext cx="980838" cy="776225"/>
        </a:xfrm>
        <a:prstGeom prst="chevron">
          <a:avLst>
            <a:gd name="adj" fmla="val 70610"/>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44E8CDF6-D44B-4B7F-819B-80C301B16B7B}">
      <dsp:nvSpPr>
        <dsp:cNvPr id="0" name=""/>
        <dsp:cNvSpPr/>
      </dsp:nvSpPr>
      <dsp:spPr>
        <a:xfrm>
          <a:off x="3674026" y="2789596"/>
          <a:ext cx="980838" cy="776225"/>
        </a:xfrm>
        <a:prstGeom prst="chevron">
          <a:avLst>
            <a:gd name="adj" fmla="val 70610"/>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A30C3B06-80F0-40CB-BE98-296A9A14E992}">
      <dsp:nvSpPr>
        <dsp:cNvPr id="0" name=""/>
        <dsp:cNvSpPr/>
      </dsp:nvSpPr>
      <dsp:spPr>
        <a:xfrm>
          <a:off x="4263181" y="2789596"/>
          <a:ext cx="980838" cy="776225"/>
        </a:xfrm>
        <a:prstGeom prst="chevron">
          <a:avLst>
            <a:gd name="adj" fmla="val 70610"/>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56E0AC3F-CED1-4C02-AAC2-D87BA6326931}">
      <dsp:nvSpPr>
        <dsp:cNvPr id="0" name=""/>
        <dsp:cNvSpPr/>
      </dsp:nvSpPr>
      <dsp:spPr>
        <a:xfrm>
          <a:off x="4852802" y="2789596"/>
          <a:ext cx="980838" cy="776225"/>
        </a:xfrm>
        <a:prstGeom prst="chevron">
          <a:avLst>
            <a:gd name="adj" fmla="val 70610"/>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F49A8AF2-DFA3-4EAF-9B7F-062DEE23B314}">
      <dsp:nvSpPr>
        <dsp:cNvPr id="0" name=""/>
        <dsp:cNvSpPr/>
      </dsp:nvSpPr>
      <dsp:spPr>
        <a:xfrm>
          <a:off x="1316475" y="2867218"/>
          <a:ext cx="4246106" cy="620980"/>
        </a:xfrm>
        <a:prstGeom prst="rect">
          <a:avLst/>
        </a:prstGeom>
        <a:solidFill>
          <a:schemeClr val="bg2">
            <a:lumMod val="40000"/>
            <a:lumOff val="60000"/>
          </a:schemeClr>
        </a:solidFill>
        <a:ln w="9525" cap="flat" cmpd="sng" algn="ctr">
          <a:solidFill>
            <a:schemeClr val="dk2">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8740" tIns="78740" rIns="78740" bIns="78740" numCol="1" spcCol="1270" anchor="ctr" anchorCtr="0">
          <a:noAutofit/>
        </a:bodyPr>
        <a:lstStyle/>
        <a:p>
          <a:pPr marL="0" lvl="0" indent="0" algn="ctr" defTabSz="1377950">
            <a:lnSpc>
              <a:spcPct val="90000"/>
            </a:lnSpc>
            <a:spcBef>
              <a:spcPct val="0"/>
            </a:spcBef>
            <a:spcAft>
              <a:spcPct val="35000"/>
            </a:spcAft>
            <a:buNone/>
          </a:pPr>
          <a:r>
            <a:rPr lang="en-US" sz="3100" b="1" u="none" kern="1200" dirty="0">
              <a:latin typeface="Times New Roman" panose="02020603050405020304" pitchFamily="18" charset="0"/>
              <a:cs typeface="Times New Roman" panose="02020603050405020304" pitchFamily="18" charset="0"/>
            </a:rPr>
            <a:t>SV Regression</a:t>
          </a:r>
          <a:endParaRPr lang="en-IN" sz="3100" u="none" kern="1200" dirty="0"/>
        </a:p>
      </dsp:txBody>
      <dsp:txXfrm>
        <a:off x="1316475" y="2867218"/>
        <a:ext cx="4246106" cy="620980"/>
      </dsp:txXfrm>
    </dsp:sp>
  </dsp:spTree>
</dsp:drawing>
</file>

<file path=ppt/diagrams/layout1.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92144B-F6D9-9049-B634-5772667A810A}" type="datetimeFigureOut">
              <a:rPr lang="en-US" smtClean="0"/>
              <a:t>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5BB87-C969-8946-A058-4838A6CFB1DE}" type="slidenum">
              <a:rPr lang="en-US" smtClean="0"/>
              <a:t>‹#›</a:t>
            </a:fld>
            <a:endParaRPr lang="en-US"/>
          </a:p>
        </p:txBody>
      </p:sp>
    </p:spTree>
    <p:extLst>
      <p:ext uri="{BB962C8B-B14F-4D97-AF65-F5344CB8AC3E}">
        <p14:creationId xmlns:p14="http://schemas.microsoft.com/office/powerpoint/2010/main" val="17604872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b="0" i="0" u="none" strike="noStrike" dirty="0">
                <a:solidFill>
                  <a:srgbClr val="D1D5DB"/>
                </a:solidFill>
                <a:effectLst/>
                <a:latin typeface="Söhne"/>
              </a:rPr>
              <a:t>It looks like you are assigning the dependent variable </a:t>
            </a:r>
            <a:r>
              <a:rPr lang="en-IN" b="0" i="0" u="none" strike="noStrike" dirty="0" err="1">
                <a:solidFill>
                  <a:srgbClr val="D1D5DB"/>
                </a:solidFill>
                <a:effectLst/>
                <a:latin typeface="Söhne"/>
              </a:rPr>
              <a:t>gt_c_decay_coef</a:t>
            </a:r>
            <a:r>
              <a:rPr lang="en-IN" b="0" i="0" u="none" strike="noStrike" dirty="0">
                <a:solidFill>
                  <a:srgbClr val="D1D5DB"/>
                </a:solidFill>
                <a:effectLst/>
                <a:latin typeface="Söhne"/>
              </a:rPr>
              <a:t> to y and the independent variables (all other variables) to x using the drop function to remove the dependent variable from the dataset.</a:t>
            </a:r>
          </a:p>
          <a:p>
            <a:pPr algn="l"/>
            <a:r>
              <a:rPr lang="en-IN" b="0" i="0" u="none" strike="noStrike" dirty="0">
                <a:solidFill>
                  <a:srgbClr val="D1D5DB"/>
                </a:solidFill>
                <a:effectLst/>
                <a:latin typeface="Söhne"/>
              </a:rPr>
              <a:t>This is a common practice in machine learning and statistical </a:t>
            </a:r>
            <a:r>
              <a:rPr lang="en-IN" b="0" i="0" u="none" strike="noStrike" dirty="0" err="1">
                <a:solidFill>
                  <a:srgbClr val="D1D5DB"/>
                </a:solidFill>
                <a:effectLst/>
                <a:latin typeface="Söhne"/>
              </a:rPr>
              <a:t>modeling</a:t>
            </a:r>
            <a:r>
              <a:rPr lang="en-IN" b="0" i="0" u="none" strike="noStrike" dirty="0">
                <a:solidFill>
                  <a:srgbClr val="D1D5DB"/>
                </a:solidFill>
                <a:effectLst/>
                <a:latin typeface="Söhne"/>
              </a:rPr>
              <a:t>, where the goal is to use the independent variables to predict the dependent variable. Once you have x and y defined, you can use various machine learning or statistical techniques to build a model that predicts y based on x.</a:t>
            </a:r>
          </a:p>
          <a:p>
            <a:pPr algn="l"/>
            <a:r>
              <a:rPr lang="en-IN" b="0" i="0" u="none" strike="noStrike" dirty="0">
                <a:solidFill>
                  <a:srgbClr val="D1D5DB"/>
                </a:solidFill>
                <a:effectLst/>
                <a:latin typeface="Söhne"/>
              </a:rPr>
              <a:t>Note that the specific techniques and algorithms you use will depend on the nature of your data, the problem you are trying to solve, and other factors. It's important to carefully consider the appropriateness of different models and techniques for your specific situation.</a:t>
            </a:r>
          </a:p>
          <a:p>
            <a:endParaRPr lang="en-US" dirty="0"/>
          </a:p>
        </p:txBody>
      </p:sp>
      <p:sp>
        <p:nvSpPr>
          <p:cNvPr id="4" name="Slide Number Placeholder 3"/>
          <p:cNvSpPr>
            <a:spLocks noGrp="1"/>
          </p:cNvSpPr>
          <p:nvPr>
            <p:ph type="sldNum" sz="quarter" idx="5"/>
          </p:nvPr>
        </p:nvSpPr>
        <p:spPr/>
        <p:txBody>
          <a:bodyPr/>
          <a:lstStyle/>
          <a:p>
            <a:fld id="{5EE5BB87-C969-8946-A058-4838A6CFB1DE}" type="slidenum">
              <a:rPr lang="en-US" smtClean="0"/>
              <a:t>14</a:t>
            </a:fld>
            <a:endParaRPr lang="en-US"/>
          </a:p>
        </p:txBody>
      </p:sp>
    </p:spTree>
    <p:extLst>
      <p:ext uri="{BB962C8B-B14F-4D97-AF65-F5344CB8AC3E}">
        <p14:creationId xmlns:p14="http://schemas.microsoft.com/office/powerpoint/2010/main" val="42634667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GB"/>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3/1/23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GB"/>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3/1/23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3/1/23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3/1/23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colab.research.google.com/drive/1Y4SFoKWupmFsNCNjNyTUH_o4ARtmVD4A?usp=sharing"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20C80B-A71A-0B89-8A13-970006ED9BCC}"/>
              </a:ext>
            </a:extLst>
          </p:cNvPr>
          <p:cNvPicPr>
            <a:picLocks noChangeAspect="1"/>
          </p:cNvPicPr>
          <p:nvPr/>
        </p:nvPicPr>
        <p:blipFill>
          <a:blip r:embed="rId2">
            <a:alphaModFix amt="18000"/>
          </a:blip>
          <a:stretch>
            <a:fillRect/>
          </a:stretch>
        </p:blipFill>
        <p:spPr>
          <a:xfrm>
            <a:off x="0" y="215900"/>
            <a:ext cx="12192000" cy="6819900"/>
          </a:xfrm>
          <a:prstGeom prst="rect">
            <a:avLst/>
          </a:prstGeom>
        </p:spPr>
      </p:pic>
      <p:sp>
        <p:nvSpPr>
          <p:cNvPr id="2" name="Title 1">
            <a:extLst>
              <a:ext uri="{FF2B5EF4-FFF2-40B4-BE49-F238E27FC236}">
                <a16:creationId xmlns:a16="http://schemas.microsoft.com/office/drawing/2014/main" id="{1AE1C745-6444-7C66-67DA-A46BAD7112C1}"/>
              </a:ext>
            </a:extLst>
          </p:cNvPr>
          <p:cNvSpPr>
            <a:spLocks noGrp="1"/>
          </p:cNvSpPr>
          <p:nvPr>
            <p:ph type="ctrTitle"/>
          </p:nvPr>
        </p:nvSpPr>
        <p:spPr>
          <a:xfrm>
            <a:off x="1953734" y="1899177"/>
            <a:ext cx="8791575" cy="2495481"/>
          </a:xfrm>
        </p:spPr>
        <p:txBody>
          <a:bodyPr>
            <a:normAutofit fontScale="90000"/>
          </a:bodyPr>
          <a:lstStyle/>
          <a:p>
            <a:pPr algn="ctr"/>
            <a:br>
              <a:rPr lang="en-US" dirty="0">
                <a:solidFill>
                  <a:schemeClr val="bg1"/>
                </a:solidFill>
              </a:rPr>
            </a:br>
            <a:br>
              <a:rPr lang="en-US" dirty="0">
                <a:solidFill>
                  <a:schemeClr val="bg1"/>
                </a:solidFill>
              </a:rPr>
            </a:br>
            <a:br>
              <a:rPr lang="en-US" dirty="0">
                <a:solidFill>
                  <a:schemeClr val="bg1"/>
                </a:solidFill>
              </a:rPr>
            </a:br>
            <a:br>
              <a:rPr lang="en-US" dirty="0">
                <a:solidFill>
                  <a:srgbClr val="FF0000"/>
                </a:solidFill>
              </a:rPr>
            </a:br>
            <a:r>
              <a:rPr lang="en-US" b="1" dirty="0">
                <a:latin typeface="Times New Roman" panose="02020603050405020304" pitchFamily="18" charset="0"/>
                <a:cs typeface="Times New Roman" panose="02020603050405020304" pitchFamily="18" charset="0"/>
              </a:rPr>
              <a:t>Analysis on condition and Maintenance of Naval Propulsion Plants </a:t>
            </a:r>
            <a:r>
              <a:rPr lang="en-US" b="1" dirty="0" err="1">
                <a:latin typeface="Times New Roman" panose="02020603050405020304" pitchFamily="18" charset="0"/>
                <a:cs typeface="Times New Roman" panose="02020603050405020304" pitchFamily="18" charset="0"/>
              </a:rPr>
              <a:t>DataSet</a:t>
            </a:r>
            <a:br>
              <a:rPr lang="en-US" b="1" dirty="0"/>
            </a:br>
            <a:endParaRPr lang="en-US" b="1" dirty="0"/>
          </a:p>
        </p:txBody>
      </p:sp>
      <p:sp>
        <p:nvSpPr>
          <p:cNvPr id="5" name="TextBox 4">
            <a:extLst>
              <a:ext uri="{FF2B5EF4-FFF2-40B4-BE49-F238E27FC236}">
                <a16:creationId xmlns:a16="http://schemas.microsoft.com/office/drawing/2014/main" id="{B6B7500E-4A67-35AE-5927-1340128834BD}"/>
              </a:ext>
            </a:extLst>
          </p:cNvPr>
          <p:cNvSpPr txBox="1"/>
          <p:nvPr/>
        </p:nvSpPr>
        <p:spPr>
          <a:xfrm>
            <a:off x="2683276" y="4453916"/>
            <a:ext cx="6094520" cy="369332"/>
          </a:xfrm>
          <a:prstGeom prst="rect">
            <a:avLst/>
          </a:prstGeom>
          <a:noFill/>
        </p:spPr>
        <p:txBody>
          <a:bodyPr wrap="square">
            <a:spAutoFit/>
          </a:bodyPr>
          <a:lstStyle/>
          <a:p>
            <a:endParaRPr lang="en-IN" dirty="0"/>
          </a:p>
        </p:txBody>
      </p:sp>
      <p:sp>
        <p:nvSpPr>
          <p:cNvPr id="8" name="Rectangle: Diagonal Corners Snipped 7">
            <a:extLst>
              <a:ext uri="{FF2B5EF4-FFF2-40B4-BE49-F238E27FC236}">
                <a16:creationId xmlns:a16="http://schemas.microsoft.com/office/drawing/2014/main" id="{38B57F96-66AD-C943-4612-1367748ED7C6}"/>
              </a:ext>
            </a:extLst>
          </p:cNvPr>
          <p:cNvSpPr/>
          <p:nvPr/>
        </p:nvSpPr>
        <p:spPr>
          <a:xfrm>
            <a:off x="3672581" y="405821"/>
            <a:ext cx="4846837" cy="878889"/>
          </a:xfrm>
          <a:prstGeom prst="snip2DiagRect">
            <a:avLst/>
          </a:prstGeom>
          <a:solidFill>
            <a:schemeClr val="accent5">
              <a:lumMod val="75000"/>
            </a:schemeClr>
          </a:solidFill>
          <a:ln>
            <a:solidFill>
              <a:srgbClr val="FF0000"/>
            </a:solidFill>
          </a:ln>
        </p:spPr>
        <p:style>
          <a:lnRef idx="0">
            <a:schemeClr val="accent5"/>
          </a:lnRef>
          <a:fillRef idx="1003">
            <a:schemeClr val="lt2"/>
          </a:fillRef>
          <a:effectRef idx="3">
            <a:schemeClr val="accent5"/>
          </a:effectRef>
          <a:fontRef idx="minor">
            <a:schemeClr val="lt1"/>
          </a:fontRef>
        </p:style>
        <p:txBody>
          <a:bodyPr rtlCol="0" anchor="ctr"/>
          <a:lstStyle/>
          <a:p>
            <a:pPr algn="ctr"/>
            <a:r>
              <a:rPr lang="en-US" sz="3200" b="1" u="sng" dirty="0">
                <a:solidFill>
                  <a:schemeClr val="tx1">
                    <a:lumMod val="95000"/>
                  </a:schemeClr>
                </a:solidFill>
                <a:latin typeface="Times New Roman" panose="02020603050405020304" pitchFamily="18" charset="0"/>
                <a:cs typeface="Times New Roman" panose="02020603050405020304" pitchFamily="18" charset="0"/>
              </a:rPr>
              <a:t>CAPSTONE PROJECT</a:t>
            </a:r>
            <a:endParaRPr lang="en-IN" sz="3200" dirty="0">
              <a:solidFill>
                <a:schemeClr val="tx1">
                  <a:lumMod val="95000"/>
                </a:schemeClr>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5CEA7C88-6387-3335-50D3-AA0F314FAB08}"/>
              </a:ext>
            </a:extLst>
          </p:cNvPr>
          <p:cNvPicPr>
            <a:picLocks noChangeAspect="1"/>
          </p:cNvPicPr>
          <p:nvPr/>
        </p:nvPicPr>
        <p:blipFill>
          <a:blip r:embed="rId3"/>
          <a:stretch>
            <a:fillRect/>
          </a:stretch>
        </p:blipFill>
        <p:spPr>
          <a:xfrm>
            <a:off x="0" y="0"/>
            <a:ext cx="952500" cy="952500"/>
          </a:xfrm>
          <a:prstGeom prst="rect">
            <a:avLst/>
          </a:prstGeom>
        </p:spPr>
      </p:pic>
      <p:sp>
        <p:nvSpPr>
          <p:cNvPr id="9" name="Hexagon 8">
            <a:extLst>
              <a:ext uri="{FF2B5EF4-FFF2-40B4-BE49-F238E27FC236}">
                <a16:creationId xmlns:a16="http://schemas.microsoft.com/office/drawing/2014/main" id="{CFE01CE0-91A3-63B0-987D-329F3C7AAA8C}"/>
              </a:ext>
            </a:extLst>
          </p:cNvPr>
          <p:cNvSpPr/>
          <p:nvPr/>
        </p:nvSpPr>
        <p:spPr>
          <a:xfrm>
            <a:off x="9550400" y="4254500"/>
            <a:ext cx="3263900" cy="2603500"/>
          </a:xfrm>
          <a:prstGeom prst="hexago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dirty="0">
                <a:latin typeface="Times New Roman" panose="02020603050405020304" pitchFamily="18" charset="0"/>
                <a:cs typeface="Times New Roman" panose="02020603050405020304" pitchFamily="18" charset="0"/>
              </a:rPr>
              <a:t>Group 2</a:t>
            </a:r>
          </a:p>
          <a:p>
            <a:pPr algn="ctr"/>
            <a:r>
              <a:rPr lang="en-US" sz="2000" dirty="0">
                <a:latin typeface="Times New Roman" panose="02020603050405020304" pitchFamily="18" charset="0"/>
                <a:cs typeface="Times New Roman" panose="02020603050405020304" pitchFamily="18" charset="0"/>
              </a:rPr>
              <a:t>1.SRIVANI </a:t>
            </a:r>
          </a:p>
          <a:p>
            <a:pPr algn="ctr"/>
            <a:r>
              <a:rPr lang="en-US" sz="2000" dirty="0">
                <a:latin typeface="Times New Roman" panose="02020603050405020304" pitchFamily="18" charset="0"/>
                <a:cs typeface="Times New Roman" panose="02020603050405020304" pitchFamily="18" charset="0"/>
              </a:rPr>
              <a:t>2.VAISHALI</a:t>
            </a:r>
          </a:p>
          <a:p>
            <a:pPr algn="ctr"/>
            <a:r>
              <a:rPr lang="en-US" sz="2000" dirty="0">
                <a:latin typeface="Times New Roman" panose="02020603050405020304" pitchFamily="18" charset="0"/>
                <a:cs typeface="Times New Roman" panose="02020603050405020304" pitchFamily="18" charset="0"/>
              </a:rPr>
              <a:t>3.ANKITA</a:t>
            </a:r>
          </a:p>
        </p:txBody>
      </p:sp>
      <p:pic>
        <p:nvPicPr>
          <p:cNvPr id="11" name="Picture 10">
            <a:extLst>
              <a:ext uri="{FF2B5EF4-FFF2-40B4-BE49-F238E27FC236}">
                <a16:creationId xmlns:a16="http://schemas.microsoft.com/office/drawing/2014/main" id="{B76F293E-ECDF-4E23-D333-B2263302D0A0}"/>
              </a:ext>
            </a:extLst>
          </p:cNvPr>
          <p:cNvPicPr>
            <a:picLocks noChangeAspect="1"/>
          </p:cNvPicPr>
          <p:nvPr/>
        </p:nvPicPr>
        <p:blipFill>
          <a:blip r:embed="rId4"/>
          <a:stretch>
            <a:fillRect/>
          </a:stretch>
        </p:blipFill>
        <p:spPr>
          <a:xfrm>
            <a:off x="11226800" y="0"/>
            <a:ext cx="965200" cy="965200"/>
          </a:xfrm>
          <a:prstGeom prst="rect">
            <a:avLst/>
          </a:prstGeom>
          <a:solidFill>
            <a:schemeClr val="bg2">
              <a:lumMod val="40000"/>
              <a:lumOff val="60000"/>
            </a:schemeClr>
          </a:solidFill>
        </p:spPr>
        <p:style>
          <a:lnRef idx="2">
            <a:schemeClr val="accent4">
              <a:shade val="50000"/>
            </a:schemeClr>
          </a:lnRef>
          <a:fillRef idx="1">
            <a:schemeClr val="accent4"/>
          </a:fillRef>
          <a:effectRef idx="0">
            <a:schemeClr val="accent4"/>
          </a:effectRef>
          <a:fontRef idx="minor">
            <a:schemeClr val="lt1"/>
          </a:fontRef>
        </p:style>
      </p:pic>
    </p:spTree>
    <p:extLst>
      <p:ext uri="{BB962C8B-B14F-4D97-AF65-F5344CB8AC3E}">
        <p14:creationId xmlns:p14="http://schemas.microsoft.com/office/powerpoint/2010/main" val="2866687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93FD4D-2C3E-6E85-844E-39A93ACE2876}"/>
              </a:ext>
            </a:extLst>
          </p:cNvPr>
          <p:cNvSpPr>
            <a:spLocks noGrp="1"/>
          </p:cNvSpPr>
          <p:nvPr>
            <p:ph idx="1"/>
          </p:nvPr>
        </p:nvSpPr>
        <p:spPr>
          <a:xfrm>
            <a:off x="374904" y="0"/>
            <a:ext cx="11442192" cy="6345936"/>
          </a:xfrm>
        </p:spPr>
        <p:txBody>
          <a:bodyPr/>
          <a:lstStyle/>
          <a:p>
            <a:pPr marL="0" indent="0" algn="ctr">
              <a:buNone/>
            </a:pPr>
            <a:r>
              <a:rPr lang="en-US" sz="3200" b="1" u="sng" dirty="0">
                <a:latin typeface="Times New Roman" panose="02020603050405020304" pitchFamily="18" charset="0"/>
                <a:cs typeface="Times New Roman" panose="02020603050405020304" pitchFamily="18" charset="0"/>
              </a:rPr>
              <a:t>VIOLIN</a:t>
            </a:r>
            <a:r>
              <a:rPr lang="en-US" sz="3200" b="1" dirty="0">
                <a:latin typeface="Times New Roman" panose="02020603050405020304" pitchFamily="18" charset="0"/>
                <a:cs typeface="Times New Roman" panose="02020603050405020304" pitchFamily="18" charset="0"/>
              </a:rPr>
              <a:t> </a:t>
            </a:r>
            <a:r>
              <a:rPr lang="en-US" sz="3200" b="1" u="sng" dirty="0">
                <a:latin typeface="Times New Roman" panose="02020603050405020304" pitchFamily="18" charset="0"/>
                <a:cs typeface="Times New Roman" panose="02020603050405020304" pitchFamily="18" charset="0"/>
              </a:rPr>
              <a:t>PLOT</a:t>
            </a:r>
          </a:p>
          <a:p>
            <a:endParaRPr lang="en-US" b="1" dirty="0"/>
          </a:p>
        </p:txBody>
      </p:sp>
      <p:pic>
        <p:nvPicPr>
          <p:cNvPr id="10" name="Picture 9">
            <a:extLst>
              <a:ext uri="{FF2B5EF4-FFF2-40B4-BE49-F238E27FC236}">
                <a16:creationId xmlns:a16="http://schemas.microsoft.com/office/drawing/2014/main" id="{B97B3F0D-0A0E-E93A-0227-0FBFDB40F465}"/>
              </a:ext>
            </a:extLst>
          </p:cNvPr>
          <p:cNvPicPr>
            <a:picLocks noChangeAspect="1"/>
          </p:cNvPicPr>
          <p:nvPr/>
        </p:nvPicPr>
        <p:blipFill>
          <a:blip r:embed="rId2"/>
          <a:stretch>
            <a:fillRect/>
          </a:stretch>
        </p:blipFill>
        <p:spPr>
          <a:xfrm>
            <a:off x="790113" y="692459"/>
            <a:ext cx="10520038" cy="6046291"/>
          </a:xfrm>
          <a:prstGeom prst="rect">
            <a:avLst/>
          </a:prstGeom>
          <a:ln>
            <a:noFill/>
          </a:ln>
          <a:effectLst>
            <a:softEdge rad="112500"/>
          </a:effectLst>
        </p:spPr>
      </p:pic>
    </p:spTree>
    <p:extLst>
      <p:ext uri="{BB962C8B-B14F-4D97-AF65-F5344CB8AC3E}">
        <p14:creationId xmlns:p14="http://schemas.microsoft.com/office/powerpoint/2010/main" val="228862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4D5E26-B457-0FC5-3FCC-D33164FA8C63}"/>
              </a:ext>
            </a:extLst>
          </p:cNvPr>
          <p:cNvSpPr>
            <a:spLocks noGrp="1"/>
          </p:cNvSpPr>
          <p:nvPr>
            <p:ph idx="1"/>
          </p:nvPr>
        </p:nvSpPr>
        <p:spPr>
          <a:xfrm>
            <a:off x="1170432" y="0"/>
            <a:ext cx="9876979" cy="6675120"/>
          </a:xfrm>
        </p:spPr>
        <p:txBody>
          <a:bodyPr>
            <a:normAutofit/>
          </a:bodyPr>
          <a:lstStyle/>
          <a:p>
            <a:pPr marL="0" indent="0" algn="ctr">
              <a:buNone/>
            </a:pPr>
            <a:r>
              <a:rPr lang="en-US" sz="2800" b="1" u="sng" dirty="0">
                <a:latin typeface="Times New Roman" panose="02020603050405020304" pitchFamily="18" charset="0"/>
                <a:cs typeface="Times New Roman" panose="02020603050405020304" pitchFamily="18" charset="0"/>
              </a:rPr>
              <a:t>DIST PLOT</a:t>
            </a:r>
          </a:p>
          <a:p>
            <a:endParaRPr lang="en-US" sz="2800" b="1" dirty="0"/>
          </a:p>
        </p:txBody>
      </p:sp>
      <p:pic>
        <p:nvPicPr>
          <p:cNvPr id="10" name="Picture 9">
            <a:extLst>
              <a:ext uri="{FF2B5EF4-FFF2-40B4-BE49-F238E27FC236}">
                <a16:creationId xmlns:a16="http://schemas.microsoft.com/office/drawing/2014/main" id="{36A1AEED-AA1C-2C95-54CF-1FCCB48B9586}"/>
              </a:ext>
            </a:extLst>
          </p:cNvPr>
          <p:cNvPicPr>
            <a:picLocks noChangeAspect="1"/>
          </p:cNvPicPr>
          <p:nvPr/>
        </p:nvPicPr>
        <p:blipFill>
          <a:blip r:embed="rId2"/>
          <a:stretch>
            <a:fillRect/>
          </a:stretch>
        </p:blipFill>
        <p:spPr>
          <a:xfrm>
            <a:off x="1144589" y="479395"/>
            <a:ext cx="10078857" cy="6280951"/>
          </a:xfrm>
          <a:prstGeom prst="rect">
            <a:avLst/>
          </a:prstGeom>
          <a:ln>
            <a:noFill/>
          </a:ln>
          <a:effectLst>
            <a:softEdge rad="112500"/>
          </a:effectLst>
        </p:spPr>
      </p:pic>
    </p:spTree>
    <p:extLst>
      <p:ext uri="{BB962C8B-B14F-4D97-AF65-F5344CB8AC3E}">
        <p14:creationId xmlns:p14="http://schemas.microsoft.com/office/powerpoint/2010/main" val="4246139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9ED6FA-135F-95F8-E2D0-484A5D95BC49}"/>
              </a:ext>
            </a:extLst>
          </p:cNvPr>
          <p:cNvSpPr>
            <a:spLocks noGrp="1"/>
          </p:cNvSpPr>
          <p:nvPr>
            <p:ph idx="1"/>
          </p:nvPr>
        </p:nvSpPr>
        <p:spPr>
          <a:xfrm>
            <a:off x="219456" y="0"/>
            <a:ext cx="10827955" cy="5791201"/>
          </a:xfrm>
        </p:spPr>
        <p:txBody>
          <a:bodyPr>
            <a:normAutofit/>
          </a:bodyPr>
          <a:lstStyle/>
          <a:p>
            <a:pPr marL="0" indent="0" algn="ctr">
              <a:buNone/>
            </a:pPr>
            <a:r>
              <a:rPr lang="en-US" sz="2800" b="1" u="sng" dirty="0">
                <a:latin typeface="Times New Roman" panose="02020603050405020304" pitchFamily="18" charset="0"/>
                <a:cs typeface="Times New Roman" panose="02020603050405020304" pitchFamily="18" charset="0"/>
              </a:rPr>
              <a:t>PAIR  PLOT</a:t>
            </a:r>
          </a:p>
          <a:p>
            <a:pPr marL="0" indent="0" algn="ctr">
              <a:buNone/>
            </a:pPr>
            <a:endParaRPr lang="en-US" sz="2800" b="1" dirty="0"/>
          </a:p>
        </p:txBody>
      </p:sp>
      <p:pic>
        <p:nvPicPr>
          <p:cNvPr id="5" name="Picture 4">
            <a:extLst>
              <a:ext uri="{FF2B5EF4-FFF2-40B4-BE49-F238E27FC236}">
                <a16:creationId xmlns:a16="http://schemas.microsoft.com/office/drawing/2014/main" id="{FA468CC4-714C-4E0C-948B-061E3C6C138E}"/>
              </a:ext>
            </a:extLst>
          </p:cNvPr>
          <p:cNvPicPr>
            <a:picLocks noChangeAspect="1"/>
          </p:cNvPicPr>
          <p:nvPr/>
        </p:nvPicPr>
        <p:blipFill>
          <a:blip r:embed="rId2"/>
          <a:stretch>
            <a:fillRect/>
          </a:stretch>
        </p:blipFill>
        <p:spPr>
          <a:xfrm>
            <a:off x="0" y="472591"/>
            <a:ext cx="12192000" cy="3256030"/>
          </a:xfrm>
          <a:prstGeom prst="rect">
            <a:avLst/>
          </a:prstGeom>
        </p:spPr>
      </p:pic>
      <p:pic>
        <p:nvPicPr>
          <p:cNvPr id="7" name="Picture 6">
            <a:extLst>
              <a:ext uri="{FF2B5EF4-FFF2-40B4-BE49-F238E27FC236}">
                <a16:creationId xmlns:a16="http://schemas.microsoft.com/office/drawing/2014/main" id="{B6A66955-3479-C9DF-70F2-DC472022D224}"/>
              </a:ext>
            </a:extLst>
          </p:cNvPr>
          <p:cNvPicPr>
            <a:picLocks noChangeAspect="1"/>
          </p:cNvPicPr>
          <p:nvPr/>
        </p:nvPicPr>
        <p:blipFill>
          <a:blip r:embed="rId3"/>
          <a:stretch>
            <a:fillRect/>
          </a:stretch>
        </p:blipFill>
        <p:spPr>
          <a:xfrm>
            <a:off x="0" y="3728621"/>
            <a:ext cx="12192000" cy="3129379"/>
          </a:xfrm>
          <a:prstGeom prst="rect">
            <a:avLst/>
          </a:prstGeom>
        </p:spPr>
      </p:pic>
    </p:spTree>
    <p:extLst>
      <p:ext uri="{BB962C8B-B14F-4D97-AF65-F5344CB8AC3E}">
        <p14:creationId xmlns:p14="http://schemas.microsoft.com/office/powerpoint/2010/main" val="3707560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01D46-622A-51BF-1AA7-757202E00E0C}"/>
              </a:ext>
            </a:extLst>
          </p:cNvPr>
          <p:cNvSpPr>
            <a:spLocks noGrp="1"/>
          </p:cNvSpPr>
          <p:nvPr>
            <p:ph type="title"/>
          </p:nvPr>
        </p:nvSpPr>
        <p:spPr>
          <a:xfrm>
            <a:off x="1061514" y="112490"/>
            <a:ext cx="9905998" cy="1478570"/>
          </a:xfrm>
        </p:spPr>
        <p:txBody>
          <a:bodyPr>
            <a:normAutofit/>
          </a:bodyPr>
          <a:lstStyle/>
          <a:p>
            <a:pPr algn="ctr"/>
            <a:r>
              <a:rPr lang="en-IN" sz="6000" b="1" dirty="0">
                <a:latin typeface="Times New Roman" panose="02020603050405020304" pitchFamily="18" charset="0"/>
                <a:cs typeface="Times New Roman" panose="02020603050405020304" pitchFamily="18" charset="0"/>
              </a:rPr>
              <a:t>MODEL BUILDING</a:t>
            </a:r>
          </a:p>
        </p:txBody>
      </p:sp>
      <p:graphicFrame>
        <p:nvGraphicFramePr>
          <p:cNvPr id="4" name="Content Placeholder 3">
            <a:extLst>
              <a:ext uri="{FF2B5EF4-FFF2-40B4-BE49-F238E27FC236}">
                <a16:creationId xmlns:a16="http://schemas.microsoft.com/office/drawing/2014/main" id="{399C4443-B759-347F-0DCC-BEC8D7E9A2B4}"/>
              </a:ext>
            </a:extLst>
          </p:cNvPr>
          <p:cNvGraphicFramePr>
            <a:graphicFrameLocks noGrp="1"/>
          </p:cNvGraphicFramePr>
          <p:nvPr>
            <p:ph idx="1"/>
            <p:extLst>
              <p:ext uri="{D42A27DB-BD31-4B8C-83A1-F6EECF244321}">
                <p14:modId xmlns:p14="http://schemas.microsoft.com/office/powerpoint/2010/main" val="2843288541"/>
              </p:ext>
            </p:extLst>
          </p:nvPr>
        </p:nvGraphicFramePr>
        <p:xfrm>
          <a:off x="-461640" y="1591060"/>
          <a:ext cx="7150116" cy="35668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3">
            <a:extLst>
              <a:ext uri="{FF2B5EF4-FFF2-40B4-BE49-F238E27FC236}">
                <a16:creationId xmlns:a16="http://schemas.microsoft.com/office/drawing/2014/main" id="{4E20ABDA-F889-4C68-EFD8-9E50C765AAB9}"/>
              </a:ext>
            </a:extLst>
          </p:cNvPr>
          <p:cNvGraphicFramePr>
            <a:graphicFrameLocks/>
          </p:cNvGraphicFramePr>
          <p:nvPr>
            <p:extLst>
              <p:ext uri="{D42A27DB-BD31-4B8C-83A1-F6EECF244321}">
                <p14:modId xmlns:p14="http://schemas.microsoft.com/office/powerpoint/2010/main" val="3514003153"/>
              </p:ext>
            </p:extLst>
          </p:nvPr>
        </p:nvGraphicFramePr>
        <p:xfrm>
          <a:off x="5541145" y="1521518"/>
          <a:ext cx="7150116" cy="356686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70788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2BA7920-69F8-0C3B-BFB9-5C37D93EDB88}"/>
              </a:ext>
            </a:extLst>
          </p:cNvPr>
          <p:cNvSpPr>
            <a:spLocks noGrp="1"/>
          </p:cNvSpPr>
          <p:nvPr>
            <p:ph idx="1"/>
          </p:nvPr>
        </p:nvSpPr>
        <p:spPr>
          <a:xfrm>
            <a:off x="927651" y="516835"/>
            <a:ext cx="10119761" cy="6003235"/>
          </a:xfrm>
        </p:spPr>
        <p:txBody>
          <a:bodyPr>
            <a:normAutofit/>
          </a:bodyPr>
          <a:lstStyle/>
          <a:p>
            <a:pPr marL="0" indent="0">
              <a:buNone/>
            </a:pPr>
            <a:r>
              <a:rPr lang="en-US" sz="3200" b="1" u="sng" dirty="0">
                <a:latin typeface="Times New Roman" panose="02020603050405020304" pitchFamily="18" charset="0"/>
                <a:cs typeface="Times New Roman" panose="02020603050405020304" pitchFamily="18" charset="0"/>
              </a:rPr>
              <a:t>Linear Regression</a:t>
            </a:r>
          </a:p>
        </p:txBody>
      </p:sp>
      <p:graphicFrame>
        <p:nvGraphicFramePr>
          <p:cNvPr id="3" name="Table 3">
            <a:extLst>
              <a:ext uri="{FF2B5EF4-FFF2-40B4-BE49-F238E27FC236}">
                <a16:creationId xmlns:a16="http://schemas.microsoft.com/office/drawing/2014/main" id="{9DC5C94E-2D7C-8C0D-E514-48BBE4DA1481}"/>
              </a:ext>
            </a:extLst>
          </p:cNvPr>
          <p:cNvGraphicFramePr>
            <a:graphicFrameLocks noGrp="1"/>
          </p:cNvGraphicFramePr>
          <p:nvPr>
            <p:extLst>
              <p:ext uri="{D42A27DB-BD31-4B8C-83A1-F6EECF244321}">
                <p14:modId xmlns:p14="http://schemas.microsoft.com/office/powerpoint/2010/main" val="2140092236"/>
              </p:ext>
            </p:extLst>
          </p:nvPr>
        </p:nvGraphicFramePr>
        <p:xfrm>
          <a:off x="1048776" y="1354549"/>
          <a:ext cx="4675368" cy="3327175"/>
        </p:xfrm>
        <a:graphic>
          <a:graphicData uri="http://schemas.openxmlformats.org/drawingml/2006/table">
            <a:tbl>
              <a:tblPr firstRow="1" bandRow="1">
                <a:tableStyleId>{8FD4443E-F989-4FC4-A0C8-D5A2AF1F390B}</a:tableStyleId>
              </a:tblPr>
              <a:tblGrid>
                <a:gridCol w="2542563">
                  <a:extLst>
                    <a:ext uri="{9D8B030D-6E8A-4147-A177-3AD203B41FA5}">
                      <a16:colId xmlns:a16="http://schemas.microsoft.com/office/drawing/2014/main" val="4286397697"/>
                    </a:ext>
                  </a:extLst>
                </a:gridCol>
                <a:gridCol w="2132805">
                  <a:extLst>
                    <a:ext uri="{9D8B030D-6E8A-4147-A177-3AD203B41FA5}">
                      <a16:colId xmlns:a16="http://schemas.microsoft.com/office/drawing/2014/main" val="1327853327"/>
                    </a:ext>
                  </a:extLst>
                </a:gridCol>
              </a:tblGrid>
              <a:tr h="761419">
                <a:tc>
                  <a:txBody>
                    <a:bodyPr/>
                    <a:lstStyle/>
                    <a:p>
                      <a:pPr algn="l"/>
                      <a:r>
                        <a:rPr lang="en-US" sz="2000" dirty="0"/>
                        <a:t>Train-Test Proportion</a:t>
                      </a:r>
                      <a:endParaRPr lang="en-US" sz="2000" i="1" dirty="0">
                        <a:latin typeface="Calibri" panose="020F0502020204030204" pitchFamily="34" charset="0"/>
                        <a:cs typeface="Calibri" panose="020F0502020204030204" pitchFamily="34" charset="0"/>
                      </a:endParaRPr>
                    </a:p>
                  </a:txBody>
                  <a:tcPr/>
                </a:tc>
                <a:tc>
                  <a:txBody>
                    <a:bodyPr/>
                    <a:lstStyle/>
                    <a:p>
                      <a:pPr algn="ctr"/>
                      <a:r>
                        <a:rPr lang="en-US" sz="2000" dirty="0"/>
                        <a:t>MAE</a:t>
                      </a:r>
                      <a:endParaRPr lang="en-US" sz="2000" i="1"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162414449"/>
                  </a:ext>
                </a:extLst>
              </a:tr>
              <a:tr h="604643">
                <a:tc>
                  <a:txBody>
                    <a:bodyPr/>
                    <a:lstStyle/>
                    <a:p>
                      <a:r>
                        <a:rPr lang="en-US" dirty="0"/>
                        <a:t>70 - 30</a:t>
                      </a:r>
                    </a:p>
                  </a:txBody>
                  <a:tcPr/>
                </a:tc>
                <a:tc>
                  <a:txBody>
                    <a:bodyPr/>
                    <a:lstStyle/>
                    <a:p>
                      <a:r>
                        <a:rPr lang="en-IN" dirty="0"/>
                        <a:t>0.00457</a:t>
                      </a:r>
                      <a:endParaRPr lang="en-US" dirty="0"/>
                    </a:p>
                  </a:txBody>
                  <a:tcPr/>
                </a:tc>
                <a:extLst>
                  <a:ext uri="{0D108BD9-81ED-4DB2-BD59-A6C34878D82A}">
                    <a16:rowId xmlns:a16="http://schemas.microsoft.com/office/drawing/2014/main" val="1251284954"/>
                  </a:ext>
                </a:extLst>
              </a:tr>
              <a:tr h="544959">
                <a:tc>
                  <a:txBody>
                    <a:bodyPr/>
                    <a:lstStyle/>
                    <a:p>
                      <a:r>
                        <a:rPr lang="en-US" dirty="0"/>
                        <a:t>75 - 25</a:t>
                      </a:r>
                    </a:p>
                  </a:txBody>
                  <a:tcPr/>
                </a:tc>
                <a:tc>
                  <a:txBody>
                    <a:bodyPr/>
                    <a:lstStyle/>
                    <a:p>
                      <a:r>
                        <a:rPr lang="en-IN" dirty="0"/>
                        <a:t>0.00456</a:t>
                      </a:r>
                      <a:endParaRPr lang="en-US" dirty="0"/>
                    </a:p>
                  </a:txBody>
                  <a:tcPr/>
                </a:tc>
                <a:extLst>
                  <a:ext uri="{0D108BD9-81ED-4DB2-BD59-A6C34878D82A}">
                    <a16:rowId xmlns:a16="http://schemas.microsoft.com/office/drawing/2014/main" val="1176538343"/>
                  </a:ext>
                </a:extLst>
              </a:tr>
              <a:tr h="8115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80 - 20</a:t>
                      </a:r>
                    </a:p>
                  </a:txBody>
                  <a:tcPr/>
                </a:tc>
                <a:tc>
                  <a:txBody>
                    <a:bodyPr/>
                    <a:lstStyle/>
                    <a:p>
                      <a:r>
                        <a:rPr lang="en-IN" dirty="0"/>
                        <a:t>0.00459</a:t>
                      </a:r>
                      <a:endParaRPr lang="en-US" dirty="0"/>
                    </a:p>
                  </a:txBody>
                  <a:tcPr/>
                </a:tc>
                <a:extLst>
                  <a:ext uri="{0D108BD9-81ED-4DB2-BD59-A6C34878D82A}">
                    <a16:rowId xmlns:a16="http://schemas.microsoft.com/office/drawing/2014/main" val="379720684"/>
                  </a:ext>
                </a:extLst>
              </a:tr>
              <a:tr h="604643">
                <a:tc>
                  <a:txBody>
                    <a:bodyPr/>
                    <a:lstStyle/>
                    <a:p>
                      <a:r>
                        <a:rPr lang="en-US" dirty="0"/>
                        <a:t>60 - 40</a:t>
                      </a:r>
                    </a:p>
                  </a:txBody>
                  <a:tcPr/>
                </a:tc>
                <a:tc>
                  <a:txBody>
                    <a:bodyPr/>
                    <a:lstStyle/>
                    <a:p>
                      <a:r>
                        <a:rPr lang="en-IN" dirty="0"/>
                        <a:t>0.00457</a:t>
                      </a:r>
                      <a:endParaRPr lang="en-US" dirty="0"/>
                    </a:p>
                  </a:txBody>
                  <a:tcPr/>
                </a:tc>
                <a:extLst>
                  <a:ext uri="{0D108BD9-81ED-4DB2-BD59-A6C34878D82A}">
                    <a16:rowId xmlns:a16="http://schemas.microsoft.com/office/drawing/2014/main" val="4090700641"/>
                  </a:ext>
                </a:extLst>
              </a:tr>
            </a:tbl>
          </a:graphicData>
        </a:graphic>
      </p:graphicFrame>
      <p:sp useBgFill="1">
        <p:nvSpPr>
          <p:cNvPr id="4" name="Bevel 3">
            <a:extLst>
              <a:ext uri="{FF2B5EF4-FFF2-40B4-BE49-F238E27FC236}">
                <a16:creationId xmlns:a16="http://schemas.microsoft.com/office/drawing/2014/main" id="{C9A2BC52-FC73-A9A7-176C-CADFB86F79E1}"/>
              </a:ext>
            </a:extLst>
          </p:cNvPr>
          <p:cNvSpPr/>
          <p:nvPr/>
        </p:nvSpPr>
        <p:spPr>
          <a:xfrm>
            <a:off x="1048776" y="4903307"/>
            <a:ext cx="4884634" cy="1523998"/>
          </a:xfrm>
          <a:prstGeom prst="bevel">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b="1" dirty="0"/>
          </a:p>
          <a:p>
            <a:pPr algn="ctr"/>
            <a:r>
              <a:rPr lang="en-US" b="1" dirty="0"/>
              <a:t>For  75 – 25 ratio we got least MAE score </a:t>
            </a:r>
            <a:r>
              <a:rPr lang="en-US" b="1" dirty="0" err="1"/>
              <a:t>i.e</a:t>
            </a:r>
            <a:r>
              <a:rPr lang="en-US" b="1" dirty="0"/>
              <a:t> </a:t>
            </a:r>
            <a:r>
              <a:rPr lang="en-IN" b="1" dirty="0"/>
              <a:t>0.00456</a:t>
            </a:r>
            <a:endParaRPr lang="en-US" b="1" dirty="0"/>
          </a:p>
          <a:p>
            <a:pPr algn="ctr"/>
            <a:r>
              <a:rPr lang="en-US" b="1" dirty="0"/>
              <a:t> </a:t>
            </a:r>
          </a:p>
        </p:txBody>
      </p:sp>
      <p:sp>
        <p:nvSpPr>
          <p:cNvPr id="7" name="TextBox 6">
            <a:extLst>
              <a:ext uri="{FF2B5EF4-FFF2-40B4-BE49-F238E27FC236}">
                <a16:creationId xmlns:a16="http://schemas.microsoft.com/office/drawing/2014/main" id="{BDB72E03-B7AA-5A0D-7BEA-8281D2E7A80E}"/>
              </a:ext>
            </a:extLst>
          </p:cNvPr>
          <p:cNvSpPr txBox="1"/>
          <p:nvPr/>
        </p:nvSpPr>
        <p:spPr>
          <a:xfrm>
            <a:off x="6565392" y="608275"/>
            <a:ext cx="4535424" cy="584775"/>
          </a:xfrm>
          <a:prstGeom prst="rect">
            <a:avLst/>
          </a:prstGeom>
          <a:noFill/>
        </p:spPr>
        <p:txBody>
          <a:bodyPr wrap="square" rtlCol="0">
            <a:spAutoFit/>
          </a:bodyPr>
          <a:lstStyle/>
          <a:p>
            <a:r>
              <a:rPr lang="en-US" sz="3200" b="1" u="sng" dirty="0">
                <a:latin typeface="Times New Roman" panose="02020603050405020304" pitchFamily="18" charset="0"/>
                <a:cs typeface="Times New Roman" panose="02020603050405020304" pitchFamily="18" charset="0"/>
              </a:rPr>
              <a:t>Decision Tree Regressor</a:t>
            </a:r>
          </a:p>
        </p:txBody>
      </p:sp>
      <p:sp useBgFill="1">
        <p:nvSpPr>
          <p:cNvPr id="10" name="Bevel 9">
            <a:extLst>
              <a:ext uri="{FF2B5EF4-FFF2-40B4-BE49-F238E27FC236}">
                <a16:creationId xmlns:a16="http://schemas.microsoft.com/office/drawing/2014/main" id="{5B0C4234-F391-7928-47C8-28604ACD327E}"/>
              </a:ext>
            </a:extLst>
          </p:cNvPr>
          <p:cNvSpPr/>
          <p:nvPr/>
        </p:nvSpPr>
        <p:spPr>
          <a:xfrm>
            <a:off x="6383045" y="4903307"/>
            <a:ext cx="4932973" cy="1523998"/>
          </a:xfrm>
          <a:prstGeom prst="bevel">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b="1" dirty="0">
              <a:latin typeface="+mj-lt"/>
            </a:endParaRPr>
          </a:p>
          <a:p>
            <a:pPr algn="ctr"/>
            <a:r>
              <a:rPr lang="en-US" b="1" dirty="0">
                <a:latin typeface="+mj-lt"/>
              </a:rPr>
              <a:t>For  70 - 30  ratio we got least MAE score </a:t>
            </a:r>
            <a:r>
              <a:rPr lang="en-US" b="1" dirty="0" err="1">
                <a:latin typeface="+mj-lt"/>
              </a:rPr>
              <a:t>i.e</a:t>
            </a:r>
            <a:r>
              <a:rPr lang="en-US" b="1" dirty="0">
                <a:latin typeface="+mj-lt"/>
              </a:rPr>
              <a:t> </a:t>
            </a:r>
            <a:r>
              <a:rPr lang="en-IN" b="1" dirty="0">
                <a:solidFill>
                  <a:schemeClr val="tx1">
                    <a:lumMod val="95000"/>
                  </a:schemeClr>
                </a:solidFill>
                <a:latin typeface="+mj-lt"/>
                <a:cs typeface="Times New Roman" panose="02020603050405020304" pitchFamily="18" charset="0"/>
              </a:rPr>
              <a:t>7.5627547555e-18</a:t>
            </a:r>
            <a:endParaRPr lang="en-US" b="1" dirty="0">
              <a:solidFill>
                <a:schemeClr val="tx1">
                  <a:lumMod val="95000"/>
                </a:schemeClr>
              </a:solidFill>
              <a:latin typeface="+mj-lt"/>
              <a:cs typeface="Times New Roman" panose="02020603050405020304" pitchFamily="18" charset="0"/>
            </a:endParaRPr>
          </a:p>
          <a:p>
            <a:pPr algn="ctr"/>
            <a:r>
              <a:rPr lang="en-US" b="1" dirty="0"/>
              <a:t> </a:t>
            </a:r>
          </a:p>
        </p:txBody>
      </p:sp>
      <p:graphicFrame>
        <p:nvGraphicFramePr>
          <p:cNvPr id="15" name="Table 15">
            <a:extLst>
              <a:ext uri="{FF2B5EF4-FFF2-40B4-BE49-F238E27FC236}">
                <a16:creationId xmlns:a16="http://schemas.microsoft.com/office/drawing/2014/main" id="{9FB1FC09-E4B3-61E5-B1A0-7C416FAEBD3F}"/>
              </a:ext>
            </a:extLst>
          </p:cNvPr>
          <p:cNvGraphicFramePr>
            <a:graphicFrameLocks noGrp="1"/>
          </p:cNvGraphicFramePr>
          <p:nvPr>
            <p:extLst>
              <p:ext uri="{D42A27DB-BD31-4B8C-83A1-F6EECF244321}">
                <p14:modId xmlns:p14="http://schemas.microsoft.com/office/powerpoint/2010/main" val="1278044689"/>
              </p:ext>
            </p:extLst>
          </p:nvPr>
        </p:nvGraphicFramePr>
        <p:xfrm>
          <a:off x="6529962" y="1354551"/>
          <a:ext cx="4786056" cy="3327176"/>
        </p:xfrm>
        <a:graphic>
          <a:graphicData uri="http://schemas.openxmlformats.org/drawingml/2006/table">
            <a:tbl>
              <a:tblPr firstRow="1" bandRow="1">
                <a:tableStyleId>{8FD4443E-F989-4FC4-A0C8-D5A2AF1F390B}</a:tableStyleId>
              </a:tblPr>
              <a:tblGrid>
                <a:gridCol w="2698659">
                  <a:extLst>
                    <a:ext uri="{9D8B030D-6E8A-4147-A177-3AD203B41FA5}">
                      <a16:colId xmlns:a16="http://schemas.microsoft.com/office/drawing/2014/main" val="3183919426"/>
                    </a:ext>
                  </a:extLst>
                </a:gridCol>
                <a:gridCol w="2087397">
                  <a:extLst>
                    <a:ext uri="{9D8B030D-6E8A-4147-A177-3AD203B41FA5}">
                      <a16:colId xmlns:a16="http://schemas.microsoft.com/office/drawing/2014/main" val="625818273"/>
                    </a:ext>
                  </a:extLst>
                </a:gridCol>
              </a:tblGrid>
              <a:tr h="8400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Train-Test Proportion</a:t>
                      </a:r>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u="none" strike="noStrike" kern="1200" cap="none" spc="0" normalizeH="0" baseline="0" noProof="0" dirty="0">
                          <a:ln>
                            <a:noFill/>
                          </a:ln>
                          <a:solidFill>
                            <a:prstClr val="white"/>
                          </a:solidFill>
                          <a:effectLst/>
                          <a:uLnTx/>
                          <a:uFillTx/>
                        </a:rPr>
                        <a:t>MAE</a:t>
                      </a:r>
                    </a:p>
                    <a:p>
                      <a:endParaRPr lang="en-US" dirty="0"/>
                    </a:p>
                  </a:txBody>
                  <a:tcPr/>
                </a:tc>
                <a:extLst>
                  <a:ext uri="{0D108BD9-81ED-4DB2-BD59-A6C34878D82A}">
                    <a16:rowId xmlns:a16="http://schemas.microsoft.com/office/drawing/2014/main" val="391974260"/>
                  </a:ext>
                </a:extLst>
              </a:tr>
              <a:tr h="621776">
                <a:tc>
                  <a:txBody>
                    <a:bodyPr/>
                    <a:lstStyle/>
                    <a:p>
                      <a:r>
                        <a:rPr lang="en-US" dirty="0"/>
                        <a:t>70 - 30</a:t>
                      </a:r>
                    </a:p>
                  </a:txBody>
                  <a:tcPr/>
                </a:tc>
                <a:tc>
                  <a:txBody>
                    <a:bodyPr/>
                    <a:lstStyle/>
                    <a:p>
                      <a:r>
                        <a:rPr lang="en-IN" dirty="0"/>
                        <a:t>7.5627547555e-18</a:t>
                      </a:r>
                      <a:endParaRPr lang="en-US" dirty="0"/>
                    </a:p>
                  </a:txBody>
                  <a:tcPr/>
                </a:tc>
                <a:extLst>
                  <a:ext uri="{0D108BD9-81ED-4DB2-BD59-A6C34878D82A}">
                    <a16:rowId xmlns:a16="http://schemas.microsoft.com/office/drawing/2014/main" val="2800278927"/>
                  </a:ext>
                </a:extLst>
              </a:tr>
              <a:tr h="621776">
                <a:tc>
                  <a:txBody>
                    <a:bodyPr/>
                    <a:lstStyle/>
                    <a:p>
                      <a:r>
                        <a:rPr lang="en-US" dirty="0"/>
                        <a:t>75 - 25</a:t>
                      </a:r>
                    </a:p>
                  </a:txBody>
                  <a:tcPr/>
                </a:tc>
                <a:tc>
                  <a:txBody>
                    <a:bodyPr/>
                    <a:lstStyle/>
                    <a:p>
                      <a:r>
                        <a:rPr lang="en-IN" dirty="0"/>
                        <a:t>7.4428374792e-18</a:t>
                      </a:r>
                      <a:endParaRPr lang="en-US" dirty="0"/>
                    </a:p>
                  </a:txBody>
                  <a:tcPr/>
                </a:tc>
                <a:extLst>
                  <a:ext uri="{0D108BD9-81ED-4DB2-BD59-A6C34878D82A}">
                    <a16:rowId xmlns:a16="http://schemas.microsoft.com/office/drawing/2014/main" val="3119030772"/>
                  </a:ext>
                </a:extLst>
              </a:tr>
              <a:tr h="6217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80 - 20</a:t>
                      </a:r>
                    </a:p>
                  </a:txBody>
                  <a:tcPr/>
                </a:tc>
                <a:tc>
                  <a:txBody>
                    <a:bodyPr/>
                    <a:lstStyle/>
                    <a:p>
                      <a:r>
                        <a:rPr lang="en-IN" dirty="0"/>
                        <a:t>7.1775895271e-18</a:t>
                      </a:r>
                      <a:endParaRPr lang="en-US" dirty="0"/>
                    </a:p>
                  </a:txBody>
                  <a:tcPr/>
                </a:tc>
                <a:extLst>
                  <a:ext uri="{0D108BD9-81ED-4DB2-BD59-A6C34878D82A}">
                    <a16:rowId xmlns:a16="http://schemas.microsoft.com/office/drawing/2014/main" val="717270710"/>
                  </a:ext>
                </a:extLst>
              </a:tr>
              <a:tr h="621776">
                <a:tc>
                  <a:txBody>
                    <a:bodyPr/>
                    <a:lstStyle/>
                    <a:p>
                      <a:r>
                        <a:rPr lang="en-US" dirty="0"/>
                        <a:t>60 - 40</a:t>
                      </a:r>
                    </a:p>
                  </a:txBody>
                  <a:tcPr/>
                </a:tc>
                <a:tc>
                  <a:txBody>
                    <a:bodyPr/>
                    <a:lstStyle/>
                    <a:p>
                      <a:r>
                        <a:rPr lang="en-IN" dirty="0"/>
                        <a:t>5.9542639834e-18</a:t>
                      </a:r>
                      <a:endParaRPr lang="en-US" dirty="0"/>
                    </a:p>
                  </a:txBody>
                  <a:tcPr/>
                </a:tc>
                <a:extLst>
                  <a:ext uri="{0D108BD9-81ED-4DB2-BD59-A6C34878D82A}">
                    <a16:rowId xmlns:a16="http://schemas.microsoft.com/office/drawing/2014/main" val="805125590"/>
                  </a:ext>
                </a:extLst>
              </a:tr>
            </a:tbl>
          </a:graphicData>
        </a:graphic>
      </p:graphicFrame>
    </p:spTree>
    <p:extLst>
      <p:ext uri="{BB962C8B-B14F-4D97-AF65-F5344CB8AC3E}">
        <p14:creationId xmlns:p14="http://schemas.microsoft.com/office/powerpoint/2010/main" val="1392142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2BA7920-69F8-0C3B-BFB9-5C37D93EDB88}"/>
              </a:ext>
            </a:extLst>
          </p:cNvPr>
          <p:cNvSpPr>
            <a:spLocks noGrp="1"/>
          </p:cNvSpPr>
          <p:nvPr>
            <p:ph idx="1"/>
          </p:nvPr>
        </p:nvSpPr>
        <p:spPr>
          <a:xfrm>
            <a:off x="927651" y="516835"/>
            <a:ext cx="10119761" cy="6003235"/>
          </a:xfrm>
        </p:spPr>
        <p:txBody>
          <a:bodyPr/>
          <a:lstStyle/>
          <a:p>
            <a:pPr marL="0" indent="0">
              <a:buNone/>
            </a:pPr>
            <a:r>
              <a:rPr lang="en-US" sz="3200" b="1" u="sng" dirty="0">
                <a:latin typeface="Times New Roman" panose="02020603050405020304" pitchFamily="18" charset="0"/>
                <a:cs typeface="Times New Roman" panose="02020603050405020304" pitchFamily="18" charset="0"/>
              </a:rPr>
              <a:t>Random Forest Regressor</a:t>
            </a:r>
          </a:p>
          <a:p>
            <a:pPr marL="0" indent="0">
              <a:buNone/>
            </a:pPr>
            <a:endParaRPr lang="en-US" dirty="0"/>
          </a:p>
        </p:txBody>
      </p:sp>
      <p:graphicFrame>
        <p:nvGraphicFramePr>
          <p:cNvPr id="3" name="Table 3">
            <a:extLst>
              <a:ext uri="{FF2B5EF4-FFF2-40B4-BE49-F238E27FC236}">
                <a16:creationId xmlns:a16="http://schemas.microsoft.com/office/drawing/2014/main" id="{9DC5C94E-2D7C-8C0D-E514-48BBE4DA1481}"/>
              </a:ext>
            </a:extLst>
          </p:cNvPr>
          <p:cNvGraphicFramePr>
            <a:graphicFrameLocks noGrp="1"/>
          </p:cNvGraphicFramePr>
          <p:nvPr>
            <p:extLst>
              <p:ext uri="{D42A27DB-BD31-4B8C-83A1-F6EECF244321}">
                <p14:modId xmlns:p14="http://schemas.microsoft.com/office/powerpoint/2010/main" val="3250503958"/>
              </p:ext>
            </p:extLst>
          </p:nvPr>
        </p:nvGraphicFramePr>
        <p:xfrm>
          <a:off x="1048776" y="1354550"/>
          <a:ext cx="4675368" cy="3400329"/>
        </p:xfrm>
        <a:graphic>
          <a:graphicData uri="http://schemas.openxmlformats.org/drawingml/2006/table">
            <a:tbl>
              <a:tblPr firstRow="1" bandRow="1">
                <a:tableStyleId>{8FD4443E-F989-4FC4-A0C8-D5A2AF1F390B}</a:tableStyleId>
              </a:tblPr>
              <a:tblGrid>
                <a:gridCol w="2542563">
                  <a:extLst>
                    <a:ext uri="{9D8B030D-6E8A-4147-A177-3AD203B41FA5}">
                      <a16:colId xmlns:a16="http://schemas.microsoft.com/office/drawing/2014/main" val="4286397697"/>
                    </a:ext>
                  </a:extLst>
                </a:gridCol>
                <a:gridCol w="2132805">
                  <a:extLst>
                    <a:ext uri="{9D8B030D-6E8A-4147-A177-3AD203B41FA5}">
                      <a16:colId xmlns:a16="http://schemas.microsoft.com/office/drawing/2014/main" val="1327853327"/>
                    </a:ext>
                  </a:extLst>
                </a:gridCol>
              </a:tblGrid>
              <a:tr h="924525">
                <a:tc>
                  <a:txBody>
                    <a:bodyPr/>
                    <a:lstStyle/>
                    <a:p>
                      <a:pPr algn="l"/>
                      <a:r>
                        <a:rPr lang="en-US" sz="2000" dirty="0"/>
                        <a:t>Train-Test Proportion</a:t>
                      </a:r>
                      <a:endParaRPr lang="en-US" sz="2000" i="1" dirty="0">
                        <a:latin typeface="Calibri" panose="020F0502020204030204" pitchFamily="34" charset="0"/>
                        <a:cs typeface="Calibri" panose="020F0502020204030204" pitchFamily="34" charset="0"/>
                      </a:endParaRPr>
                    </a:p>
                  </a:txBody>
                  <a:tcPr/>
                </a:tc>
                <a:tc>
                  <a:txBody>
                    <a:bodyPr/>
                    <a:lstStyle/>
                    <a:p>
                      <a:pPr algn="ctr"/>
                      <a:r>
                        <a:rPr lang="en-US" sz="2000" dirty="0"/>
                        <a:t>MAE</a:t>
                      </a:r>
                      <a:endParaRPr lang="en-US" sz="2000" i="1"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162414449"/>
                  </a:ext>
                </a:extLst>
              </a:tr>
              <a:tr h="583445">
                <a:tc>
                  <a:txBody>
                    <a:bodyPr/>
                    <a:lstStyle/>
                    <a:p>
                      <a:r>
                        <a:rPr lang="en-US" dirty="0"/>
                        <a:t>70 - 30</a:t>
                      </a:r>
                    </a:p>
                  </a:txBody>
                  <a:tcPr/>
                </a:tc>
                <a:tc>
                  <a:txBody>
                    <a:bodyPr/>
                    <a:lstStyle/>
                    <a:p>
                      <a:r>
                        <a:rPr lang="en-IN" dirty="0"/>
                        <a:t>0.00021</a:t>
                      </a:r>
                      <a:endParaRPr lang="en-US" dirty="0"/>
                    </a:p>
                  </a:txBody>
                  <a:tcPr/>
                </a:tc>
                <a:extLst>
                  <a:ext uri="{0D108BD9-81ED-4DB2-BD59-A6C34878D82A}">
                    <a16:rowId xmlns:a16="http://schemas.microsoft.com/office/drawing/2014/main" val="1251284954"/>
                  </a:ext>
                </a:extLst>
              </a:tr>
              <a:tr h="525853">
                <a:tc>
                  <a:txBody>
                    <a:bodyPr/>
                    <a:lstStyle/>
                    <a:p>
                      <a:r>
                        <a:rPr lang="en-US" dirty="0"/>
                        <a:t>75 - 25</a:t>
                      </a:r>
                    </a:p>
                  </a:txBody>
                  <a:tcPr/>
                </a:tc>
                <a:tc>
                  <a:txBody>
                    <a:bodyPr/>
                    <a:lstStyle/>
                    <a:p>
                      <a:r>
                        <a:rPr lang="en-IN" dirty="0"/>
                        <a:t>0.00020</a:t>
                      </a:r>
                      <a:endParaRPr lang="en-US" dirty="0"/>
                    </a:p>
                  </a:txBody>
                  <a:tcPr/>
                </a:tc>
                <a:extLst>
                  <a:ext uri="{0D108BD9-81ED-4DB2-BD59-A6C34878D82A}">
                    <a16:rowId xmlns:a16="http://schemas.microsoft.com/office/drawing/2014/main" val="1176538343"/>
                  </a:ext>
                </a:extLst>
              </a:tr>
              <a:tr h="7830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80 - 20</a:t>
                      </a:r>
                    </a:p>
                  </a:txBody>
                  <a:tcPr/>
                </a:tc>
                <a:tc>
                  <a:txBody>
                    <a:bodyPr/>
                    <a:lstStyle/>
                    <a:p>
                      <a:r>
                        <a:rPr lang="en-IN" dirty="0"/>
                        <a:t>0.00019</a:t>
                      </a:r>
                      <a:endParaRPr lang="en-US" dirty="0"/>
                    </a:p>
                  </a:txBody>
                  <a:tcPr/>
                </a:tc>
                <a:extLst>
                  <a:ext uri="{0D108BD9-81ED-4DB2-BD59-A6C34878D82A}">
                    <a16:rowId xmlns:a16="http://schemas.microsoft.com/office/drawing/2014/main" val="379720684"/>
                  </a:ext>
                </a:extLst>
              </a:tr>
              <a:tr h="583445">
                <a:tc>
                  <a:txBody>
                    <a:bodyPr/>
                    <a:lstStyle/>
                    <a:p>
                      <a:r>
                        <a:rPr lang="en-US" dirty="0"/>
                        <a:t>60 - 40</a:t>
                      </a:r>
                    </a:p>
                  </a:txBody>
                  <a:tcPr/>
                </a:tc>
                <a:tc>
                  <a:txBody>
                    <a:bodyPr/>
                    <a:lstStyle/>
                    <a:p>
                      <a:r>
                        <a:rPr lang="en-IN" dirty="0"/>
                        <a:t>0.00022</a:t>
                      </a:r>
                      <a:endParaRPr lang="en-US" dirty="0"/>
                    </a:p>
                  </a:txBody>
                  <a:tcPr/>
                </a:tc>
                <a:extLst>
                  <a:ext uri="{0D108BD9-81ED-4DB2-BD59-A6C34878D82A}">
                    <a16:rowId xmlns:a16="http://schemas.microsoft.com/office/drawing/2014/main" val="4090700641"/>
                  </a:ext>
                </a:extLst>
              </a:tr>
            </a:tbl>
          </a:graphicData>
        </a:graphic>
      </p:graphicFrame>
      <p:sp useBgFill="1">
        <p:nvSpPr>
          <p:cNvPr id="4" name="Bevel 3">
            <a:extLst>
              <a:ext uri="{FF2B5EF4-FFF2-40B4-BE49-F238E27FC236}">
                <a16:creationId xmlns:a16="http://schemas.microsoft.com/office/drawing/2014/main" id="{C9A2BC52-FC73-A9A7-176C-CADFB86F79E1}"/>
              </a:ext>
            </a:extLst>
          </p:cNvPr>
          <p:cNvSpPr/>
          <p:nvPr/>
        </p:nvSpPr>
        <p:spPr>
          <a:xfrm>
            <a:off x="1048776" y="4903307"/>
            <a:ext cx="4771180" cy="1523998"/>
          </a:xfrm>
          <a:prstGeom prst="bevel">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b="1" dirty="0"/>
              <a:t>For 80-20 ratio we got least MAE score </a:t>
            </a:r>
            <a:r>
              <a:rPr lang="en-US" b="1" dirty="0" err="1"/>
              <a:t>i.e</a:t>
            </a:r>
            <a:r>
              <a:rPr lang="en-US" b="1" dirty="0"/>
              <a:t> 0.00019</a:t>
            </a:r>
          </a:p>
        </p:txBody>
      </p:sp>
      <p:sp>
        <p:nvSpPr>
          <p:cNvPr id="7" name="TextBox 6">
            <a:extLst>
              <a:ext uri="{FF2B5EF4-FFF2-40B4-BE49-F238E27FC236}">
                <a16:creationId xmlns:a16="http://schemas.microsoft.com/office/drawing/2014/main" id="{BDB72E03-B7AA-5A0D-7BEA-8281D2E7A80E}"/>
              </a:ext>
            </a:extLst>
          </p:cNvPr>
          <p:cNvSpPr txBox="1"/>
          <p:nvPr/>
        </p:nvSpPr>
        <p:spPr>
          <a:xfrm>
            <a:off x="6317310" y="608275"/>
            <a:ext cx="2950423" cy="584775"/>
          </a:xfrm>
          <a:prstGeom prst="rect">
            <a:avLst/>
          </a:prstGeom>
          <a:noFill/>
        </p:spPr>
        <p:txBody>
          <a:bodyPr wrap="none" rtlCol="0">
            <a:spAutoFit/>
          </a:bodyPr>
          <a:lstStyle/>
          <a:p>
            <a:r>
              <a:rPr lang="en-US" sz="3200" b="1" u="sng" dirty="0">
                <a:latin typeface="Times New Roman" panose="02020603050405020304" pitchFamily="18" charset="0"/>
                <a:cs typeface="Times New Roman" panose="02020603050405020304" pitchFamily="18" charset="0"/>
              </a:rPr>
              <a:t>KNN Regressor</a:t>
            </a:r>
          </a:p>
        </p:txBody>
      </p:sp>
      <p:sp useBgFill="1">
        <p:nvSpPr>
          <p:cNvPr id="10" name="Bevel 9">
            <a:extLst>
              <a:ext uri="{FF2B5EF4-FFF2-40B4-BE49-F238E27FC236}">
                <a16:creationId xmlns:a16="http://schemas.microsoft.com/office/drawing/2014/main" id="{5B0C4234-F391-7928-47C8-28604ACD327E}"/>
              </a:ext>
            </a:extLst>
          </p:cNvPr>
          <p:cNvSpPr/>
          <p:nvPr/>
        </p:nvSpPr>
        <p:spPr>
          <a:xfrm>
            <a:off x="6467857" y="4903307"/>
            <a:ext cx="4868927" cy="1523998"/>
          </a:xfrm>
          <a:prstGeom prst="bevel">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b="1" dirty="0"/>
              <a:t>For  60-40 ratio we got least MAE score </a:t>
            </a:r>
            <a:r>
              <a:rPr lang="en-US" b="1" dirty="0" err="1"/>
              <a:t>i.e</a:t>
            </a:r>
            <a:endParaRPr lang="en-US" b="1" dirty="0"/>
          </a:p>
          <a:p>
            <a:pPr algn="ctr"/>
            <a:r>
              <a:rPr lang="en-US" b="1" dirty="0"/>
              <a:t>0.00023 </a:t>
            </a:r>
          </a:p>
        </p:txBody>
      </p:sp>
      <p:graphicFrame>
        <p:nvGraphicFramePr>
          <p:cNvPr id="15" name="Table 15">
            <a:extLst>
              <a:ext uri="{FF2B5EF4-FFF2-40B4-BE49-F238E27FC236}">
                <a16:creationId xmlns:a16="http://schemas.microsoft.com/office/drawing/2014/main" id="{9FB1FC09-E4B3-61E5-B1A0-7C416FAEBD3F}"/>
              </a:ext>
            </a:extLst>
          </p:cNvPr>
          <p:cNvGraphicFramePr>
            <a:graphicFrameLocks noGrp="1"/>
          </p:cNvGraphicFramePr>
          <p:nvPr>
            <p:extLst>
              <p:ext uri="{D42A27DB-BD31-4B8C-83A1-F6EECF244321}">
                <p14:modId xmlns:p14="http://schemas.microsoft.com/office/powerpoint/2010/main" val="3973165595"/>
              </p:ext>
            </p:extLst>
          </p:nvPr>
        </p:nvGraphicFramePr>
        <p:xfrm>
          <a:off x="6492240" y="1354549"/>
          <a:ext cx="4868927" cy="3400330"/>
        </p:xfrm>
        <a:graphic>
          <a:graphicData uri="http://schemas.openxmlformats.org/drawingml/2006/table">
            <a:tbl>
              <a:tblPr firstRow="1" bandRow="1">
                <a:tableStyleId>{8FD4443E-F989-4FC4-A0C8-D5A2AF1F390B}</a:tableStyleId>
              </a:tblPr>
              <a:tblGrid>
                <a:gridCol w="2745387">
                  <a:extLst>
                    <a:ext uri="{9D8B030D-6E8A-4147-A177-3AD203B41FA5}">
                      <a16:colId xmlns:a16="http://schemas.microsoft.com/office/drawing/2014/main" val="3183919426"/>
                    </a:ext>
                  </a:extLst>
                </a:gridCol>
                <a:gridCol w="2123540">
                  <a:extLst>
                    <a:ext uri="{9D8B030D-6E8A-4147-A177-3AD203B41FA5}">
                      <a16:colId xmlns:a16="http://schemas.microsoft.com/office/drawing/2014/main" val="625818273"/>
                    </a:ext>
                  </a:extLst>
                </a:gridCol>
              </a:tblGrid>
              <a:tr h="9690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Train-Test Proportion</a:t>
                      </a:r>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u="none" strike="noStrike" kern="1200" cap="none" spc="0" normalizeH="0" baseline="0" noProof="0" dirty="0">
                          <a:ln>
                            <a:noFill/>
                          </a:ln>
                          <a:solidFill>
                            <a:prstClr val="white"/>
                          </a:solidFill>
                          <a:effectLst/>
                          <a:uLnTx/>
                          <a:uFillTx/>
                        </a:rPr>
                        <a:t>MAE</a:t>
                      </a:r>
                    </a:p>
                    <a:p>
                      <a:endParaRPr lang="en-US" dirty="0"/>
                    </a:p>
                  </a:txBody>
                  <a:tcPr/>
                </a:tc>
                <a:extLst>
                  <a:ext uri="{0D108BD9-81ED-4DB2-BD59-A6C34878D82A}">
                    <a16:rowId xmlns:a16="http://schemas.microsoft.com/office/drawing/2014/main" val="391974260"/>
                  </a:ext>
                </a:extLst>
              </a:tr>
              <a:tr h="607817">
                <a:tc>
                  <a:txBody>
                    <a:bodyPr/>
                    <a:lstStyle/>
                    <a:p>
                      <a:r>
                        <a:rPr lang="en-US" dirty="0"/>
                        <a:t>70 - 30</a:t>
                      </a:r>
                    </a:p>
                  </a:txBody>
                  <a:tcPr/>
                </a:tc>
                <a:tc>
                  <a:txBody>
                    <a:bodyPr/>
                    <a:lstStyle/>
                    <a:p>
                      <a:r>
                        <a:rPr lang="en-IN" dirty="0"/>
                        <a:t>0.00166</a:t>
                      </a:r>
                      <a:endParaRPr lang="en-US" dirty="0"/>
                    </a:p>
                  </a:txBody>
                  <a:tcPr/>
                </a:tc>
                <a:extLst>
                  <a:ext uri="{0D108BD9-81ED-4DB2-BD59-A6C34878D82A}">
                    <a16:rowId xmlns:a16="http://schemas.microsoft.com/office/drawing/2014/main" val="2800278927"/>
                  </a:ext>
                </a:extLst>
              </a:tr>
              <a:tr h="607817">
                <a:tc>
                  <a:txBody>
                    <a:bodyPr/>
                    <a:lstStyle/>
                    <a:p>
                      <a:r>
                        <a:rPr lang="en-US" dirty="0"/>
                        <a:t>75 - 25</a:t>
                      </a:r>
                    </a:p>
                  </a:txBody>
                  <a:tcPr/>
                </a:tc>
                <a:tc>
                  <a:txBody>
                    <a:bodyPr/>
                    <a:lstStyle/>
                    <a:p>
                      <a:r>
                        <a:rPr lang="en-IN" dirty="0"/>
                        <a:t>0.00161</a:t>
                      </a:r>
                      <a:endParaRPr lang="en-US" dirty="0"/>
                    </a:p>
                  </a:txBody>
                  <a:tcPr/>
                </a:tc>
                <a:extLst>
                  <a:ext uri="{0D108BD9-81ED-4DB2-BD59-A6C34878D82A}">
                    <a16:rowId xmlns:a16="http://schemas.microsoft.com/office/drawing/2014/main" val="3119030772"/>
                  </a:ext>
                </a:extLst>
              </a:tr>
              <a:tr h="6078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80 - 20</a:t>
                      </a:r>
                    </a:p>
                  </a:txBody>
                  <a:tcPr/>
                </a:tc>
                <a:tc>
                  <a:txBody>
                    <a:bodyPr/>
                    <a:lstStyle/>
                    <a:p>
                      <a:r>
                        <a:rPr lang="en-IN" dirty="0"/>
                        <a:t>0.00156</a:t>
                      </a:r>
                      <a:endParaRPr lang="en-US" dirty="0"/>
                    </a:p>
                  </a:txBody>
                  <a:tcPr/>
                </a:tc>
                <a:extLst>
                  <a:ext uri="{0D108BD9-81ED-4DB2-BD59-A6C34878D82A}">
                    <a16:rowId xmlns:a16="http://schemas.microsoft.com/office/drawing/2014/main" val="717270710"/>
                  </a:ext>
                </a:extLst>
              </a:tr>
              <a:tr h="607817">
                <a:tc>
                  <a:txBody>
                    <a:bodyPr/>
                    <a:lstStyle/>
                    <a:p>
                      <a:r>
                        <a:rPr lang="en-US" dirty="0"/>
                        <a:t>60 - 40</a:t>
                      </a:r>
                    </a:p>
                  </a:txBody>
                  <a:tcPr/>
                </a:tc>
                <a:tc>
                  <a:txBody>
                    <a:bodyPr/>
                    <a:lstStyle/>
                    <a:p>
                      <a:r>
                        <a:rPr lang="en-IN" dirty="0"/>
                        <a:t>0.00023</a:t>
                      </a:r>
                      <a:endParaRPr lang="en-US" dirty="0"/>
                    </a:p>
                  </a:txBody>
                  <a:tcPr/>
                </a:tc>
                <a:extLst>
                  <a:ext uri="{0D108BD9-81ED-4DB2-BD59-A6C34878D82A}">
                    <a16:rowId xmlns:a16="http://schemas.microsoft.com/office/drawing/2014/main" val="805125590"/>
                  </a:ext>
                </a:extLst>
              </a:tr>
            </a:tbl>
          </a:graphicData>
        </a:graphic>
      </p:graphicFrame>
    </p:spTree>
    <p:extLst>
      <p:ext uri="{BB962C8B-B14F-4D97-AF65-F5344CB8AC3E}">
        <p14:creationId xmlns:p14="http://schemas.microsoft.com/office/powerpoint/2010/main" val="2523785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2BA7920-69F8-0C3B-BFB9-5C37D93EDB88}"/>
              </a:ext>
            </a:extLst>
          </p:cNvPr>
          <p:cNvSpPr>
            <a:spLocks noGrp="1"/>
          </p:cNvSpPr>
          <p:nvPr>
            <p:ph idx="1"/>
          </p:nvPr>
        </p:nvSpPr>
        <p:spPr>
          <a:xfrm>
            <a:off x="927651" y="516835"/>
            <a:ext cx="10119761" cy="6003235"/>
          </a:xfrm>
        </p:spPr>
        <p:txBody>
          <a:bodyPr/>
          <a:lstStyle/>
          <a:p>
            <a:pPr marL="0" indent="0">
              <a:buNone/>
            </a:pPr>
            <a:r>
              <a:rPr lang="en-US" sz="3200" b="1" u="sng" dirty="0">
                <a:latin typeface="Times New Roman" panose="02020603050405020304" pitchFamily="18" charset="0"/>
                <a:cs typeface="Times New Roman" panose="02020603050405020304" pitchFamily="18" charset="0"/>
              </a:rPr>
              <a:t>Bagging Regressor</a:t>
            </a:r>
          </a:p>
          <a:p>
            <a:pPr marL="0" indent="0">
              <a:buNone/>
            </a:pPr>
            <a:endParaRPr lang="en-US" dirty="0"/>
          </a:p>
        </p:txBody>
      </p:sp>
      <p:graphicFrame>
        <p:nvGraphicFramePr>
          <p:cNvPr id="3" name="Table 3">
            <a:extLst>
              <a:ext uri="{FF2B5EF4-FFF2-40B4-BE49-F238E27FC236}">
                <a16:creationId xmlns:a16="http://schemas.microsoft.com/office/drawing/2014/main" id="{9DC5C94E-2D7C-8C0D-E514-48BBE4DA1481}"/>
              </a:ext>
            </a:extLst>
          </p:cNvPr>
          <p:cNvGraphicFramePr>
            <a:graphicFrameLocks noGrp="1"/>
          </p:cNvGraphicFramePr>
          <p:nvPr>
            <p:extLst>
              <p:ext uri="{D42A27DB-BD31-4B8C-83A1-F6EECF244321}">
                <p14:modId xmlns:p14="http://schemas.microsoft.com/office/powerpoint/2010/main" val="651053850"/>
              </p:ext>
            </p:extLst>
          </p:nvPr>
        </p:nvGraphicFramePr>
        <p:xfrm>
          <a:off x="1048776" y="1354549"/>
          <a:ext cx="4731692" cy="3400329"/>
        </p:xfrm>
        <a:graphic>
          <a:graphicData uri="http://schemas.openxmlformats.org/drawingml/2006/table">
            <a:tbl>
              <a:tblPr firstRow="1" bandRow="1">
                <a:tableStyleId>{8FD4443E-F989-4FC4-A0C8-D5A2AF1F390B}</a:tableStyleId>
              </a:tblPr>
              <a:tblGrid>
                <a:gridCol w="2573193">
                  <a:extLst>
                    <a:ext uri="{9D8B030D-6E8A-4147-A177-3AD203B41FA5}">
                      <a16:colId xmlns:a16="http://schemas.microsoft.com/office/drawing/2014/main" val="4286397697"/>
                    </a:ext>
                  </a:extLst>
                </a:gridCol>
                <a:gridCol w="2158499">
                  <a:extLst>
                    <a:ext uri="{9D8B030D-6E8A-4147-A177-3AD203B41FA5}">
                      <a16:colId xmlns:a16="http://schemas.microsoft.com/office/drawing/2014/main" val="1327853327"/>
                    </a:ext>
                  </a:extLst>
                </a:gridCol>
              </a:tblGrid>
              <a:tr h="910628">
                <a:tc>
                  <a:txBody>
                    <a:bodyPr/>
                    <a:lstStyle/>
                    <a:p>
                      <a:pPr algn="l"/>
                      <a:r>
                        <a:rPr lang="en-US" sz="2000" dirty="0"/>
                        <a:t>Train-Test Proportion</a:t>
                      </a:r>
                      <a:endParaRPr lang="en-US" sz="2000" i="1" dirty="0">
                        <a:latin typeface="Calibri" panose="020F0502020204030204" pitchFamily="34" charset="0"/>
                        <a:cs typeface="Calibri" panose="020F0502020204030204" pitchFamily="34" charset="0"/>
                      </a:endParaRPr>
                    </a:p>
                  </a:txBody>
                  <a:tcPr/>
                </a:tc>
                <a:tc>
                  <a:txBody>
                    <a:bodyPr/>
                    <a:lstStyle/>
                    <a:p>
                      <a:pPr algn="ctr"/>
                      <a:r>
                        <a:rPr lang="en-US" sz="2000" dirty="0"/>
                        <a:t>MAE</a:t>
                      </a:r>
                      <a:endParaRPr lang="en-US" sz="2000" i="1"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162414449"/>
                  </a:ext>
                </a:extLst>
              </a:tr>
              <a:tr h="586720">
                <a:tc>
                  <a:txBody>
                    <a:bodyPr/>
                    <a:lstStyle/>
                    <a:p>
                      <a:r>
                        <a:rPr lang="en-US" dirty="0"/>
                        <a:t>70 - 30</a:t>
                      </a:r>
                    </a:p>
                  </a:txBody>
                  <a:tcPr/>
                </a:tc>
                <a:tc>
                  <a:txBody>
                    <a:bodyPr/>
                    <a:lstStyle/>
                    <a:p>
                      <a:r>
                        <a:rPr lang="en-IN" dirty="0"/>
                        <a:t>0.00020</a:t>
                      </a:r>
                      <a:endParaRPr lang="en-US" dirty="0"/>
                    </a:p>
                  </a:txBody>
                  <a:tcPr/>
                </a:tc>
                <a:extLst>
                  <a:ext uri="{0D108BD9-81ED-4DB2-BD59-A6C34878D82A}">
                    <a16:rowId xmlns:a16="http://schemas.microsoft.com/office/drawing/2014/main" val="1251284954"/>
                  </a:ext>
                </a:extLst>
              </a:tr>
              <a:tr h="528805">
                <a:tc>
                  <a:txBody>
                    <a:bodyPr/>
                    <a:lstStyle/>
                    <a:p>
                      <a:r>
                        <a:rPr lang="en-US" dirty="0"/>
                        <a:t>75 - 25</a:t>
                      </a:r>
                    </a:p>
                  </a:txBody>
                  <a:tcPr/>
                </a:tc>
                <a:tc>
                  <a:txBody>
                    <a:bodyPr/>
                    <a:lstStyle/>
                    <a:p>
                      <a:r>
                        <a:rPr lang="en-IN" dirty="0"/>
                        <a:t>0.00019</a:t>
                      </a:r>
                      <a:endParaRPr lang="en-US" dirty="0"/>
                    </a:p>
                  </a:txBody>
                  <a:tcPr/>
                </a:tc>
                <a:extLst>
                  <a:ext uri="{0D108BD9-81ED-4DB2-BD59-A6C34878D82A}">
                    <a16:rowId xmlns:a16="http://schemas.microsoft.com/office/drawing/2014/main" val="1176538343"/>
                  </a:ext>
                </a:extLst>
              </a:tr>
              <a:tr h="7874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80 - 20</a:t>
                      </a:r>
                    </a:p>
                  </a:txBody>
                  <a:tcPr/>
                </a:tc>
                <a:tc>
                  <a:txBody>
                    <a:bodyPr/>
                    <a:lstStyle/>
                    <a:p>
                      <a:r>
                        <a:rPr lang="en-IN" dirty="0"/>
                        <a:t>0.00018</a:t>
                      </a:r>
                      <a:endParaRPr lang="en-US" dirty="0"/>
                    </a:p>
                  </a:txBody>
                  <a:tcPr/>
                </a:tc>
                <a:extLst>
                  <a:ext uri="{0D108BD9-81ED-4DB2-BD59-A6C34878D82A}">
                    <a16:rowId xmlns:a16="http://schemas.microsoft.com/office/drawing/2014/main" val="379720684"/>
                  </a:ext>
                </a:extLst>
              </a:tr>
              <a:tr h="586720">
                <a:tc>
                  <a:txBody>
                    <a:bodyPr/>
                    <a:lstStyle/>
                    <a:p>
                      <a:r>
                        <a:rPr lang="en-US" dirty="0"/>
                        <a:t>60 - 40</a:t>
                      </a:r>
                    </a:p>
                  </a:txBody>
                  <a:tcPr/>
                </a:tc>
                <a:tc>
                  <a:txBody>
                    <a:bodyPr/>
                    <a:lstStyle/>
                    <a:p>
                      <a:r>
                        <a:rPr lang="en-IN" dirty="0"/>
                        <a:t>0.01277</a:t>
                      </a:r>
                      <a:endParaRPr lang="en-US" dirty="0"/>
                    </a:p>
                  </a:txBody>
                  <a:tcPr/>
                </a:tc>
                <a:extLst>
                  <a:ext uri="{0D108BD9-81ED-4DB2-BD59-A6C34878D82A}">
                    <a16:rowId xmlns:a16="http://schemas.microsoft.com/office/drawing/2014/main" val="4090700641"/>
                  </a:ext>
                </a:extLst>
              </a:tr>
            </a:tbl>
          </a:graphicData>
        </a:graphic>
      </p:graphicFrame>
      <p:sp useBgFill="1">
        <p:nvSpPr>
          <p:cNvPr id="4" name="Bevel 3">
            <a:extLst>
              <a:ext uri="{FF2B5EF4-FFF2-40B4-BE49-F238E27FC236}">
                <a16:creationId xmlns:a16="http://schemas.microsoft.com/office/drawing/2014/main" id="{C9A2BC52-FC73-A9A7-176C-CADFB86F79E1}"/>
              </a:ext>
            </a:extLst>
          </p:cNvPr>
          <p:cNvSpPr/>
          <p:nvPr/>
        </p:nvSpPr>
        <p:spPr>
          <a:xfrm>
            <a:off x="1048777" y="4903307"/>
            <a:ext cx="4810486" cy="1523998"/>
          </a:xfrm>
          <a:prstGeom prst="bevel">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b="1" dirty="0"/>
              <a:t>For  80-20 ratio we got least MAE score </a:t>
            </a:r>
            <a:r>
              <a:rPr lang="en-US" b="1" dirty="0" err="1"/>
              <a:t>i.e</a:t>
            </a:r>
            <a:endParaRPr lang="en-US" b="1" dirty="0"/>
          </a:p>
          <a:p>
            <a:pPr algn="ctr"/>
            <a:r>
              <a:rPr lang="en-US" b="1" dirty="0"/>
              <a:t>0.00018 </a:t>
            </a:r>
          </a:p>
        </p:txBody>
      </p:sp>
      <p:sp>
        <p:nvSpPr>
          <p:cNvPr id="7" name="TextBox 6">
            <a:extLst>
              <a:ext uri="{FF2B5EF4-FFF2-40B4-BE49-F238E27FC236}">
                <a16:creationId xmlns:a16="http://schemas.microsoft.com/office/drawing/2014/main" id="{BDB72E03-B7AA-5A0D-7BEA-8281D2E7A80E}"/>
              </a:ext>
            </a:extLst>
          </p:cNvPr>
          <p:cNvSpPr txBox="1"/>
          <p:nvPr/>
        </p:nvSpPr>
        <p:spPr>
          <a:xfrm>
            <a:off x="6408750" y="562821"/>
            <a:ext cx="2713756" cy="584775"/>
          </a:xfrm>
          <a:prstGeom prst="rect">
            <a:avLst/>
          </a:prstGeom>
          <a:noFill/>
        </p:spPr>
        <p:txBody>
          <a:bodyPr wrap="none" rtlCol="0">
            <a:spAutoFit/>
          </a:bodyPr>
          <a:lstStyle/>
          <a:p>
            <a:r>
              <a:rPr lang="en-US" sz="3200" b="1" u="sng" dirty="0">
                <a:latin typeface="Times New Roman" panose="02020603050405020304" pitchFamily="18" charset="0"/>
                <a:cs typeface="Times New Roman" panose="02020603050405020304" pitchFamily="18" charset="0"/>
              </a:rPr>
              <a:t>SV Regression</a:t>
            </a:r>
          </a:p>
        </p:txBody>
      </p:sp>
      <p:sp useBgFill="1">
        <p:nvSpPr>
          <p:cNvPr id="10" name="Bevel 9">
            <a:extLst>
              <a:ext uri="{FF2B5EF4-FFF2-40B4-BE49-F238E27FC236}">
                <a16:creationId xmlns:a16="http://schemas.microsoft.com/office/drawing/2014/main" id="{5B0C4234-F391-7928-47C8-28604ACD327E}"/>
              </a:ext>
            </a:extLst>
          </p:cNvPr>
          <p:cNvSpPr/>
          <p:nvPr/>
        </p:nvSpPr>
        <p:spPr>
          <a:xfrm>
            <a:off x="6492239" y="4903307"/>
            <a:ext cx="4810487" cy="1523998"/>
          </a:xfrm>
          <a:prstGeom prst="bevel">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b="1" dirty="0"/>
              <a:t>For 80-20  ratio we got least MAE score </a:t>
            </a:r>
            <a:r>
              <a:rPr lang="en-US" b="1" dirty="0" err="1"/>
              <a:t>i.e</a:t>
            </a:r>
            <a:endParaRPr lang="en-US" b="1" dirty="0"/>
          </a:p>
          <a:p>
            <a:pPr algn="ctr"/>
            <a:r>
              <a:rPr lang="en-US" b="1" dirty="0"/>
              <a:t>0.01275 </a:t>
            </a:r>
          </a:p>
        </p:txBody>
      </p:sp>
      <p:graphicFrame>
        <p:nvGraphicFramePr>
          <p:cNvPr id="15" name="Table 15">
            <a:extLst>
              <a:ext uri="{FF2B5EF4-FFF2-40B4-BE49-F238E27FC236}">
                <a16:creationId xmlns:a16="http://schemas.microsoft.com/office/drawing/2014/main" id="{9FB1FC09-E4B3-61E5-B1A0-7C416FAEBD3F}"/>
              </a:ext>
            </a:extLst>
          </p:cNvPr>
          <p:cNvGraphicFramePr>
            <a:graphicFrameLocks noGrp="1"/>
          </p:cNvGraphicFramePr>
          <p:nvPr>
            <p:extLst>
              <p:ext uri="{D42A27DB-BD31-4B8C-83A1-F6EECF244321}">
                <p14:modId xmlns:p14="http://schemas.microsoft.com/office/powerpoint/2010/main" val="2096512914"/>
              </p:ext>
            </p:extLst>
          </p:nvPr>
        </p:nvGraphicFramePr>
        <p:xfrm>
          <a:off x="6492240" y="1354549"/>
          <a:ext cx="4810486" cy="3400330"/>
        </p:xfrm>
        <a:graphic>
          <a:graphicData uri="http://schemas.openxmlformats.org/drawingml/2006/table">
            <a:tbl>
              <a:tblPr firstRow="1" bandRow="1">
                <a:tableStyleId>{8FD4443E-F989-4FC4-A0C8-D5A2AF1F390B}</a:tableStyleId>
              </a:tblPr>
              <a:tblGrid>
                <a:gridCol w="2712434">
                  <a:extLst>
                    <a:ext uri="{9D8B030D-6E8A-4147-A177-3AD203B41FA5}">
                      <a16:colId xmlns:a16="http://schemas.microsoft.com/office/drawing/2014/main" val="3183919426"/>
                    </a:ext>
                  </a:extLst>
                </a:gridCol>
                <a:gridCol w="2098052">
                  <a:extLst>
                    <a:ext uri="{9D8B030D-6E8A-4147-A177-3AD203B41FA5}">
                      <a16:colId xmlns:a16="http://schemas.microsoft.com/office/drawing/2014/main" val="625818273"/>
                    </a:ext>
                  </a:extLst>
                </a:gridCol>
              </a:tblGrid>
              <a:tr h="9690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Train-Test Proportion</a:t>
                      </a:r>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u="none" strike="noStrike" kern="1200" cap="none" spc="0" normalizeH="0" baseline="0" noProof="0" dirty="0">
                          <a:ln>
                            <a:noFill/>
                          </a:ln>
                          <a:solidFill>
                            <a:prstClr val="white"/>
                          </a:solidFill>
                          <a:effectLst/>
                          <a:uLnTx/>
                          <a:uFillTx/>
                        </a:rPr>
                        <a:t>MAE</a:t>
                      </a:r>
                    </a:p>
                    <a:p>
                      <a:endParaRPr lang="en-US" dirty="0"/>
                    </a:p>
                  </a:txBody>
                  <a:tcPr/>
                </a:tc>
                <a:extLst>
                  <a:ext uri="{0D108BD9-81ED-4DB2-BD59-A6C34878D82A}">
                    <a16:rowId xmlns:a16="http://schemas.microsoft.com/office/drawing/2014/main" val="391974260"/>
                  </a:ext>
                </a:extLst>
              </a:tr>
              <a:tr h="607817">
                <a:tc>
                  <a:txBody>
                    <a:bodyPr/>
                    <a:lstStyle/>
                    <a:p>
                      <a:r>
                        <a:rPr lang="en-US" dirty="0"/>
                        <a:t>70 - 30</a:t>
                      </a:r>
                    </a:p>
                  </a:txBody>
                  <a:tcPr/>
                </a:tc>
                <a:tc>
                  <a:txBody>
                    <a:bodyPr/>
                    <a:lstStyle/>
                    <a:p>
                      <a:r>
                        <a:rPr lang="en-IN" dirty="0"/>
                        <a:t>0.01276</a:t>
                      </a:r>
                      <a:endParaRPr lang="en-US" dirty="0"/>
                    </a:p>
                  </a:txBody>
                  <a:tcPr/>
                </a:tc>
                <a:extLst>
                  <a:ext uri="{0D108BD9-81ED-4DB2-BD59-A6C34878D82A}">
                    <a16:rowId xmlns:a16="http://schemas.microsoft.com/office/drawing/2014/main" val="2800278927"/>
                  </a:ext>
                </a:extLst>
              </a:tr>
              <a:tr h="607817">
                <a:tc>
                  <a:txBody>
                    <a:bodyPr/>
                    <a:lstStyle/>
                    <a:p>
                      <a:r>
                        <a:rPr lang="en-US" dirty="0"/>
                        <a:t>75 - 25</a:t>
                      </a:r>
                    </a:p>
                  </a:txBody>
                  <a:tcPr/>
                </a:tc>
                <a:tc>
                  <a:txBody>
                    <a:bodyPr/>
                    <a:lstStyle/>
                    <a:p>
                      <a:r>
                        <a:rPr lang="en-IN" dirty="0"/>
                        <a:t>0.01277</a:t>
                      </a:r>
                      <a:endParaRPr lang="en-US" dirty="0"/>
                    </a:p>
                  </a:txBody>
                  <a:tcPr/>
                </a:tc>
                <a:extLst>
                  <a:ext uri="{0D108BD9-81ED-4DB2-BD59-A6C34878D82A}">
                    <a16:rowId xmlns:a16="http://schemas.microsoft.com/office/drawing/2014/main" val="3119030772"/>
                  </a:ext>
                </a:extLst>
              </a:tr>
              <a:tr h="6078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80 - 20</a:t>
                      </a:r>
                    </a:p>
                  </a:txBody>
                  <a:tcPr/>
                </a:tc>
                <a:tc>
                  <a:txBody>
                    <a:bodyPr/>
                    <a:lstStyle/>
                    <a:p>
                      <a:r>
                        <a:rPr lang="en-IN" dirty="0"/>
                        <a:t>0.01275</a:t>
                      </a:r>
                      <a:endParaRPr lang="en-US" dirty="0"/>
                    </a:p>
                  </a:txBody>
                  <a:tcPr/>
                </a:tc>
                <a:extLst>
                  <a:ext uri="{0D108BD9-81ED-4DB2-BD59-A6C34878D82A}">
                    <a16:rowId xmlns:a16="http://schemas.microsoft.com/office/drawing/2014/main" val="717270710"/>
                  </a:ext>
                </a:extLst>
              </a:tr>
              <a:tr h="607817">
                <a:tc>
                  <a:txBody>
                    <a:bodyPr/>
                    <a:lstStyle/>
                    <a:p>
                      <a:r>
                        <a:rPr lang="en-US" dirty="0"/>
                        <a:t>60 - 40</a:t>
                      </a:r>
                    </a:p>
                  </a:txBody>
                  <a:tcPr/>
                </a:tc>
                <a:tc>
                  <a:txBody>
                    <a:bodyPr/>
                    <a:lstStyle/>
                    <a:p>
                      <a:r>
                        <a:rPr lang="en-IN" dirty="0"/>
                        <a:t>0.01277</a:t>
                      </a:r>
                      <a:endParaRPr lang="en-US" dirty="0"/>
                    </a:p>
                  </a:txBody>
                  <a:tcPr/>
                </a:tc>
                <a:extLst>
                  <a:ext uri="{0D108BD9-81ED-4DB2-BD59-A6C34878D82A}">
                    <a16:rowId xmlns:a16="http://schemas.microsoft.com/office/drawing/2014/main" val="805125590"/>
                  </a:ext>
                </a:extLst>
              </a:tr>
            </a:tbl>
          </a:graphicData>
        </a:graphic>
      </p:graphicFrame>
    </p:spTree>
    <p:extLst>
      <p:ext uri="{BB962C8B-B14F-4D97-AF65-F5344CB8AC3E}">
        <p14:creationId xmlns:p14="http://schemas.microsoft.com/office/powerpoint/2010/main" val="2202696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91D37-BA36-FBF8-E7C9-1FAF2E847E41}"/>
              </a:ext>
            </a:extLst>
          </p:cNvPr>
          <p:cNvSpPr>
            <a:spLocks noGrp="1"/>
          </p:cNvSpPr>
          <p:nvPr>
            <p:ph type="title"/>
          </p:nvPr>
        </p:nvSpPr>
        <p:spPr>
          <a:xfrm>
            <a:off x="1212434" y="254534"/>
            <a:ext cx="9905998" cy="1478570"/>
          </a:xfrm>
        </p:spPr>
        <p:txBody>
          <a:bodyPr/>
          <a:lstStyle/>
          <a:p>
            <a:r>
              <a:rPr lang="en-US" b="1" u="sng" dirty="0">
                <a:latin typeface="Times New Roman" panose="02020603050405020304" pitchFamily="18" charset="0"/>
                <a:cs typeface="Times New Roman" panose="02020603050405020304" pitchFamily="18" charset="0"/>
              </a:rPr>
              <a:t>SUMMARY</a:t>
            </a:r>
          </a:p>
        </p:txBody>
      </p:sp>
      <p:graphicFrame>
        <p:nvGraphicFramePr>
          <p:cNvPr id="9" name="Table 9">
            <a:extLst>
              <a:ext uri="{FF2B5EF4-FFF2-40B4-BE49-F238E27FC236}">
                <a16:creationId xmlns:a16="http://schemas.microsoft.com/office/drawing/2014/main" id="{7014B068-4193-2C90-9ACC-465B435CF01C}"/>
              </a:ext>
            </a:extLst>
          </p:cNvPr>
          <p:cNvGraphicFramePr>
            <a:graphicFrameLocks noGrp="1"/>
          </p:cNvGraphicFramePr>
          <p:nvPr>
            <p:ph idx="1"/>
            <p:extLst>
              <p:ext uri="{D42A27DB-BD31-4B8C-83A1-F6EECF244321}">
                <p14:modId xmlns:p14="http://schemas.microsoft.com/office/powerpoint/2010/main" val="3577921049"/>
              </p:ext>
            </p:extLst>
          </p:nvPr>
        </p:nvGraphicFramePr>
        <p:xfrm>
          <a:off x="954489" y="1674461"/>
          <a:ext cx="5332011" cy="3509077"/>
        </p:xfrm>
        <a:graphic>
          <a:graphicData uri="http://schemas.openxmlformats.org/drawingml/2006/table">
            <a:tbl>
              <a:tblPr firstRow="1" bandRow="1">
                <a:tableStyleId>{7DF18680-E054-41AD-8BC1-D1AEF772440D}</a:tableStyleId>
              </a:tblPr>
              <a:tblGrid>
                <a:gridCol w="1990588">
                  <a:extLst>
                    <a:ext uri="{9D8B030D-6E8A-4147-A177-3AD203B41FA5}">
                      <a16:colId xmlns:a16="http://schemas.microsoft.com/office/drawing/2014/main" val="2312198513"/>
                    </a:ext>
                  </a:extLst>
                </a:gridCol>
                <a:gridCol w="1977408">
                  <a:extLst>
                    <a:ext uri="{9D8B030D-6E8A-4147-A177-3AD203B41FA5}">
                      <a16:colId xmlns:a16="http://schemas.microsoft.com/office/drawing/2014/main" val="2019358962"/>
                    </a:ext>
                  </a:extLst>
                </a:gridCol>
                <a:gridCol w="1364015">
                  <a:extLst>
                    <a:ext uri="{9D8B030D-6E8A-4147-A177-3AD203B41FA5}">
                      <a16:colId xmlns:a16="http://schemas.microsoft.com/office/drawing/2014/main" val="28765447"/>
                    </a:ext>
                  </a:extLst>
                </a:gridCol>
              </a:tblGrid>
              <a:tr h="366744">
                <a:tc>
                  <a:txBody>
                    <a:bodyPr/>
                    <a:lstStyle/>
                    <a:p>
                      <a:r>
                        <a:rPr lang="en-IN" dirty="0"/>
                        <a:t>ALGORITHM</a:t>
                      </a:r>
                    </a:p>
                  </a:txBody>
                  <a:tcPr/>
                </a:tc>
                <a:tc>
                  <a:txBody>
                    <a:bodyPr/>
                    <a:lstStyle/>
                    <a:p>
                      <a:r>
                        <a:rPr lang="en-IN" dirty="0"/>
                        <a:t> MAE</a:t>
                      </a:r>
                    </a:p>
                  </a:txBody>
                  <a:tcPr/>
                </a:tc>
                <a:tc>
                  <a:txBody>
                    <a:bodyPr/>
                    <a:lstStyle/>
                    <a:p>
                      <a:r>
                        <a:rPr lang="en-IN" dirty="0"/>
                        <a:t>RATIO</a:t>
                      </a:r>
                    </a:p>
                  </a:txBody>
                  <a:tcPr/>
                </a:tc>
                <a:extLst>
                  <a:ext uri="{0D108BD9-81ED-4DB2-BD59-A6C34878D82A}">
                    <a16:rowId xmlns:a16="http://schemas.microsoft.com/office/drawing/2014/main" val="986921444"/>
                  </a:ext>
                </a:extLst>
              </a:tr>
              <a:tr h="466691">
                <a:tc>
                  <a:txBody>
                    <a:bodyPr/>
                    <a:lstStyle/>
                    <a:p>
                      <a:r>
                        <a:rPr lang="en-IN" dirty="0"/>
                        <a:t>Linear regression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0" dirty="0">
                          <a:latin typeface="Times New Roman" panose="02020603050405020304" pitchFamily="18" charset="0"/>
                          <a:cs typeface="Times New Roman" panose="02020603050405020304" pitchFamily="18" charset="0"/>
                        </a:rPr>
                        <a:t>0.00456</a:t>
                      </a:r>
                      <a:endParaRPr lang="en-US" b="0" dirty="0">
                        <a:latin typeface="Times New Roman" panose="02020603050405020304" pitchFamily="18" charset="0"/>
                        <a:cs typeface="Times New Roman" panose="02020603050405020304" pitchFamily="18" charset="0"/>
                      </a:endParaRPr>
                    </a:p>
                    <a:p>
                      <a:endParaRPr lang="en-IN" b="0" dirty="0">
                        <a:latin typeface="Times New Roman" panose="02020603050405020304" pitchFamily="18" charset="0"/>
                        <a:cs typeface="Times New Roman" panose="02020603050405020304" pitchFamily="18" charset="0"/>
                      </a:endParaRPr>
                    </a:p>
                  </a:txBody>
                  <a:tcPr/>
                </a:tc>
                <a:tc>
                  <a:txBody>
                    <a:bodyPr/>
                    <a:lstStyle/>
                    <a:p>
                      <a:r>
                        <a:rPr lang="en-IN" dirty="0"/>
                        <a:t>75 - 25</a:t>
                      </a:r>
                    </a:p>
                  </a:txBody>
                  <a:tcPr/>
                </a:tc>
                <a:extLst>
                  <a:ext uri="{0D108BD9-81ED-4DB2-BD59-A6C34878D82A}">
                    <a16:rowId xmlns:a16="http://schemas.microsoft.com/office/drawing/2014/main" val="1613213194"/>
                  </a:ext>
                </a:extLst>
              </a:tr>
              <a:tr h="663932">
                <a:tc>
                  <a:txBody>
                    <a:bodyPr/>
                    <a:lstStyle/>
                    <a:p>
                      <a:r>
                        <a:rPr lang="en-IN" dirty="0"/>
                        <a:t>Decision Tree Regression</a:t>
                      </a:r>
                    </a:p>
                  </a:txBody>
                  <a:tcPr/>
                </a:tc>
                <a:tc>
                  <a:txBody>
                    <a:bodyPr/>
                    <a:lstStyle/>
                    <a:p>
                      <a:r>
                        <a:rPr lang="en-IN" b="0" dirty="0">
                          <a:latin typeface="Times New Roman" panose="02020603050405020304" pitchFamily="18" charset="0"/>
                          <a:cs typeface="Times New Roman" panose="02020603050405020304" pitchFamily="18" charset="0"/>
                        </a:rPr>
                        <a:t>7.5627547555e-18</a:t>
                      </a:r>
                    </a:p>
                    <a:p>
                      <a:endParaRPr lang="en-IN" b="0" dirty="0">
                        <a:latin typeface="Times New Roman" panose="02020603050405020304" pitchFamily="18" charset="0"/>
                        <a:cs typeface="Times New Roman" panose="02020603050405020304" pitchFamily="18" charset="0"/>
                      </a:endParaRPr>
                    </a:p>
                  </a:txBody>
                  <a:tcPr/>
                </a:tc>
                <a:tc>
                  <a:txBody>
                    <a:bodyPr/>
                    <a:lstStyle/>
                    <a:p>
                      <a:r>
                        <a:rPr lang="en-IN" dirty="0"/>
                        <a:t>70 – 30</a:t>
                      </a:r>
                    </a:p>
                  </a:txBody>
                  <a:tcPr/>
                </a:tc>
                <a:extLst>
                  <a:ext uri="{0D108BD9-81ED-4DB2-BD59-A6C34878D82A}">
                    <a16:rowId xmlns:a16="http://schemas.microsoft.com/office/drawing/2014/main" val="2097766827"/>
                  </a:ext>
                </a:extLst>
              </a:tr>
              <a:tr h="466691">
                <a:tc>
                  <a:txBody>
                    <a:bodyPr/>
                    <a:lstStyle/>
                    <a:p>
                      <a:r>
                        <a:rPr lang="en-IN" dirty="0"/>
                        <a:t>Random Forest Regressor</a:t>
                      </a:r>
                    </a:p>
                  </a:txBody>
                  <a:tcPr/>
                </a:tc>
                <a:tc>
                  <a:txBody>
                    <a:bodyPr/>
                    <a:lstStyle/>
                    <a:p>
                      <a:r>
                        <a:rPr lang="en-US" b="0" dirty="0">
                          <a:latin typeface="Times New Roman" panose="02020603050405020304" pitchFamily="18" charset="0"/>
                          <a:cs typeface="Times New Roman" panose="02020603050405020304" pitchFamily="18" charset="0"/>
                        </a:rPr>
                        <a:t>0.00019</a:t>
                      </a:r>
                      <a:endParaRPr lang="en-IN" b="0" dirty="0">
                        <a:latin typeface="Times New Roman" panose="02020603050405020304" pitchFamily="18" charset="0"/>
                        <a:cs typeface="Times New Roman" panose="02020603050405020304" pitchFamily="18" charset="0"/>
                      </a:endParaRPr>
                    </a:p>
                  </a:txBody>
                  <a:tcPr/>
                </a:tc>
                <a:tc>
                  <a:txBody>
                    <a:bodyPr/>
                    <a:lstStyle/>
                    <a:p>
                      <a:r>
                        <a:rPr lang="en-IN" dirty="0"/>
                        <a:t>80 - 20</a:t>
                      </a:r>
                    </a:p>
                  </a:txBody>
                  <a:tcPr/>
                </a:tc>
                <a:extLst>
                  <a:ext uri="{0D108BD9-81ED-4DB2-BD59-A6C34878D82A}">
                    <a16:rowId xmlns:a16="http://schemas.microsoft.com/office/drawing/2014/main" val="3591360544"/>
                  </a:ext>
                </a:extLst>
              </a:tr>
              <a:tr h="366744">
                <a:tc>
                  <a:txBody>
                    <a:bodyPr/>
                    <a:lstStyle/>
                    <a:p>
                      <a:r>
                        <a:rPr lang="en-IN" dirty="0"/>
                        <a:t>KNN Regressor</a:t>
                      </a:r>
                    </a:p>
                  </a:txBody>
                  <a:tcPr/>
                </a:tc>
                <a:tc>
                  <a:txBody>
                    <a:bodyPr/>
                    <a:lstStyle/>
                    <a:p>
                      <a:r>
                        <a:rPr lang="en-US" b="0" dirty="0">
                          <a:latin typeface="Times New Roman" panose="02020603050405020304" pitchFamily="18" charset="0"/>
                          <a:cs typeface="Times New Roman" panose="02020603050405020304" pitchFamily="18" charset="0"/>
                        </a:rPr>
                        <a:t>0.00023</a:t>
                      </a:r>
                      <a:endParaRPr lang="en-IN" b="0" dirty="0">
                        <a:latin typeface="Times New Roman" panose="02020603050405020304" pitchFamily="18" charset="0"/>
                        <a:cs typeface="Times New Roman" panose="02020603050405020304" pitchFamily="18" charset="0"/>
                      </a:endParaRPr>
                    </a:p>
                  </a:txBody>
                  <a:tcPr/>
                </a:tc>
                <a:tc>
                  <a:txBody>
                    <a:bodyPr/>
                    <a:lstStyle/>
                    <a:p>
                      <a:r>
                        <a:rPr lang="en-IN" dirty="0"/>
                        <a:t>60 - 40</a:t>
                      </a:r>
                    </a:p>
                  </a:txBody>
                  <a:tcPr/>
                </a:tc>
                <a:extLst>
                  <a:ext uri="{0D108BD9-81ED-4DB2-BD59-A6C34878D82A}">
                    <a16:rowId xmlns:a16="http://schemas.microsoft.com/office/drawing/2014/main" val="4116792804"/>
                  </a:ext>
                </a:extLst>
              </a:tr>
              <a:tr h="464753">
                <a:tc>
                  <a:txBody>
                    <a:bodyPr/>
                    <a:lstStyle/>
                    <a:p>
                      <a:r>
                        <a:rPr lang="en-IN" dirty="0"/>
                        <a:t>Bagging Regressor</a:t>
                      </a:r>
                    </a:p>
                  </a:txBody>
                  <a:tcPr/>
                </a:tc>
                <a:tc>
                  <a:txBody>
                    <a:bodyPr/>
                    <a:lstStyle/>
                    <a:p>
                      <a:r>
                        <a:rPr lang="en-US" b="0" dirty="0">
                          <a:latin typeface="Times New Roman" panose="02020603050405020304" pitchFamily="18" charset="0"/>
                          <a:cs typeface="Times New Roman" panose="02020603050405020304" pitchFamily="18" charset="0"/>
                        </a:rPr>
                        <a:t>0.00018</a:t>
                      </a:r>
                      <a:endParaRPr lang="en-IN" b="0" dirty="0">
                        <a:latin typeface="Times New Roman" panose="02020603050405020304" pitchFamily="18" charset="0"/>
                        <a:cs typeface="Times New Roman" panose="02020603050405020304" pitchFamily="18" charset="0"/>
                      </a:endParaRPr>
                    </a:p>
                  </a:txBody>
                  <a:tcPr/>
                </a:tc>
                <a:tc>
                  <a:txBody>
                    <a:bodyPr/>
                    <a:lstStyle/>
                    <a:p>
                      <a:r>
                        <a:rPr lang="en-IN" dirty="0"/>
                        <a:t>80 - 20</a:t>
                      </a:r>
                    </a:p>
                  </a:txBody>
                  <a:tcPr/>
                </a:tc>
                <a:extLst>
                  <a:ext uri="{0D108BD9-81ED-4DB2-BD59-A6C34878D82A}">
                    <a16:rowId xmlns:a16="http://schemas.microsoft.com/office/drawing/2014/main" val="1982564435"/>
                  </a:ext>
                </a:extLst>
              </a:tr>
              <a:tr h="366744">
                <a:tc>
                  <a:txBody>
                    <a:bodyPr/>
                    <a:lstStyle/>
                    <a:p>
                      <a:r>
                        <a:rPr lang="en-IN" dirty="0"/>
                        <a:t>SV Regressor</a:t>
                      </a:r>
                    </a:p>
                  </a:txBody>
                  <a:tcPr/>
                </a:tc>
                <a:tc>
                  <a:txBody>
                    <a:bodyPr/>
                    <a:lstStyle/>
                    <a:p>
                      <a:r>
                        <a:rPr lang="en-US" b="0" dirty="0">
                          <a:latin typeface="Times New Roman" panose="02020603050405020304" pitchFamily="18" charset="0"/>
                          <a:cs typeface="Times New Roman" panose="02020603050405020304" pitchFamily="18" charset="0"/>
                        </a:rPr>
                        <a:t>0.01275</a:t>
                      </a:r>
                      <a:endParaRPr lang="en-IN" b="0" dirty="0">
                        <a:latin typeface="Times New Roman" panose="02020603050405020304" pitchFamily="18" charset="0"/>
                        <a:cs typeface="Times New Roman" panose="02020603050405020304" pitchFamily="18" charset="0"/>
                      </a:endParaRPr>
                    </a:p>
                  </a:txBody>
                  <a:tcPr/>
                </a:tc>
                <a:tc>
                  <a:txBody>
                    <a:bodyPr/>
                    <a:lstStyle/>
                    <a:p>
                      <a:r>
                        <a:rPr lang="en-IN" dirty="0"/>
                        <a:t>80 – 20</a:t>
                      </a:r>
                    </a:p>
                  </a:txBody>
                  <a:tcPr/>
                </a:tc>
                <a:extLst>
                  <a:ext uri="{0D108BD9-81ED-4DB2-BD59-A6C34878D82A}">
                    <a16:rowId xmlns:a16="http://schemas.microsoft.com/office/drawing/2014/main" val="3076266807"/>
                  </a:ext>
                </a:extLst>
              </a:tr>
            </a:tbl>
          </a:graphicData>
        </a:graphic>
      </p:graphicFrame>
      <p:graphicFrame>
        <p:nvGraphicFramePr>
          <p:cNvPr id="5" name="Chart 4">
            <a:extLst>
              <a:ext uri="{FF2B5EF4-FFF2-40B4-BE49-F238E27FC236}">
                <a16:creationId xmlns:a16="http://schemas.microsoft.com/office/drawing/2014/main" id="{030D41DA-D0DD-C8CB-3DA8-B8958EDA0F99}"/>
              </a:ext>
            </a:extLst>
          </p:cNvPr>
          <p:cNvGraphicFramePr>
            <a:graphicFrameLocks/>
          </p:cNvGraphicFramePr>
          <p:nvPr>
            <p:extLst>
              <p:ext uri="{D42A27DB-BD31-4B8C-83A1-F6EECF244321}">
                <p14:modId xmlns:p14="http://schemas.microsoft.com/office/powerpoint/2010/main" val="1710052622"/>
              </p:ext>
            </p:extLst>
          </p:nvPr>
        </p:nvGraphicFramePr>
        <p:xfrm>
          <a:off x="6858000" y="1803400"/>
          <a:ext cx="457200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88495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010E7-79EF-DA3C-06FF-DCC9D01B926E}"/>
              </a:ext>
            </a:extLst>
          </p:cNvPr>
          <p:cNvSpPr>
            <a:spLocks noGrp="1"/>
          </p:cNvSpPr>
          <p:nvPr>
            <p:ph type="title"/>
          </p:nvPr>
        </p:nvSpPr>
        <p:spPr/>
        <p:txBody>
          <a:bodyPr/>
          <a:lstStyle/>
          <a:p>
            <a:r>
              <a:rPr lang="en-IN" b="1" u="sng"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AF2D1C64-E8BC-C896-6CB2-7274C6015AF1}"/>
              </a:ext>
            </a:extLst>
          </p:cNvPr>
          <p:cNvSpPr>
            <a:spLocks noGrp="1"/>
          </p:cNvSpPr>
          <p:nvPr>
            <p:ph idx="1"/>
          </p:nvPr>
        </p:nvSpPr>
        <p:spPr/>
        <p:txBody>
          <a:bodyPr>
            <a:normAutofit fontScale="92500" lnSpcReduction="10000"/>
          </a:bodyPr>
          <a:lstStyle/>
          <a:p>
            <a:r>
              <a:rPr lang="en-IN" dirty="0"/>
              <a:t>The CBM of Naval Propulsion dataset is a regression based data</a:t>
            </a:r>
          </a:p>
          <a:p>
            <a:r>
              <a:rPr lang="en-IN" dirty="0"/>
              <a:t>So we have applied six algorithms of machine learning with respect to regression  such as Linear regression, Decision tree, Random forest , KNN regressor, Bagging Regressor and SV Regression </a:t>
            </a:r>
          </a:p>
          <a:p>
            <a:r>
              <a:rPr lang="en-IN" dirty="0"/>
              <a:t>Among all the algorithms in Decision Tree Regressor with 70 – 30  performed well and gavel east MAE value when compared to others.</a:t>
            </a:r>
          </a:p>
          <a:p>
            <a:r>
              <a:rPr lang="en-IN" dirty="0"/>
              <a:t>So we can conclude Decision Tree Regressor fits good and can be used for further usage of model.</a:t>
            </a:r>
          </a:p>
        </p:txBody>
      </p:sp>
      <p:sp>
        <p:nvSpPr>
          <p:cNvPr id="4" name="TextBox 3">
            <a:extLst>
              <a:ext uri="{FF2B5EF4-FFF2-40B4-BE49-F238E27FC236}">
                <a16:creationId xmlns:a16="http://schemas.microsoft.com/office/drawing/2014/main" id="{3CDB3B1A-11E9-4A36-330B-D9A2A7359157}"/>
              </a:ext>
            </a:extLst>
          </p:cNvPr>
          <p:cNvSpPr txBox="1"/>
          <p:nvPr/>
        </p:nvSpPr>
        <p:spPr>
          <a:xfrm>
            <a:off x="1678184" y="6048970"/>
            <a:ext cx="9394431" cy="923330"/>
          </a:xfrm>
          <a:prstGeom prst="rect">
            <a:avLst/>
          </a:prstGeom>
          <a:noFill/>
        </p:spPr>
        <p:txBody>
          <a:bodyPr wrap="none" rtlCol="0">
            <a:spAutoFit/>
          </a:bodyPr>
          <a:lstStyle/>
          <a:p>
            <a:r>
              <a:rPr lang="en-US" dirty="0">
                <a:solidFill>
                  <a:schemeClr val="tx1">
                    <a:lumMod val="95000"/>
                  </a:schemeClr>
                </a:solidFill>
                <a:hlinkClick r:id="rId2">
                  <a:extLst>
                    <a:ext uri="{A12FA001-AC4F-418D-AE19-62706E023703}">
                      <ahyp:hlinkClr xmlns:ahyp="http://schemas.microsoft.com/office/drawing/2018/hyperlinkcolor" val="tx"/>
                    </a:ext>
                  </a:extLst>
                </a:hlinkClick>
              </a:rPr>
              <a:t>LINK TO COLAB NOTEBOOK-</a:t>
            </a:r>
            <a:endParaRPr lang="en-US" dirty="0">
              <a:solidFill>
                <a:srgbClr val="B8FA56"/>
              </a:solidFill>
              <a:hlinkClick r:id="rId2">
                <a:extLst>
                  <a:ext uri="{A12FA001-AC4F-418D-AE19-62706E023703}">
                    <ahyp:hlinkClr xmlns:ahyp="http://schemas.microsoft.com/office/drawing/2018/hyperlinkcolor" val="tx"/>
                  </a:ext>
                </a:extLst>
              </a:hlinkClick>
            </a:endParaRPr>
          </a:p>
          <a:p>
            <a:r>
              <a:rPr lang="en-US" dirty="0">
                <a:solidFill>
                  <a:srgbClr val="B8FA56"/>
                </a:solidFill>
                <a:hlinkClick r:id="rId2">
                  <a:extLst>
                    <a:ext uri="{A12FA001-AC4F-418D-AE19-62706E023703}">
                      <ahyp:hlinkClr xmlns:ahyp="http://schemas.microsoft.com/office/drawing/2018/hyperlinkcolor" val="tx"/>
                    </a:ext>
                  </a:extLst>
                </a:hlinkClick>
              </a:rPr>
              <a:t>https://colab.research.google.com/drive/1Y4SFoKWupmFsNCNjNyTUH_o4ARtmVD4A?usp=sharing</a:t>
            </a:r>
            <a:endParaRPr lang="en-US" dirty="0"/>
          </a:p>
          <a:p>
            <a:endParaRPr lang="en-US" dirty="0"/>
          </a:p>
        </p:txBody>
      </p:sp>
    </p:spTree>
    <p:extLst>
      <p:ext uri="{BB962C8B-B14F-4D97-AF65-F5344CB8AC3E}">
        <p14:creationId xmlns:p14="http://schemas.microsoft.com/office/powerpoint/2010/main" val="33910118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4BACD9-825D-E8CD-64E2-C5AF7A072863}"/>
              </a:ext>
            </a:extLst>
          </p:cNvPr>
          <p:cNvSpPr>
            <a:spLocks noGrp="1"/>
          </p:cNvSpPr>
          <p:nvPr>
            <p:ph idx="1"/>
          </p:nvPr>
        </p:nvSpPr>
        <p:spPr>
          <a:xfrm>
            <a:off x="1141412" y="622852"/>
            <a:ext cx="9905999" cy="5168349"/>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p:txBody>
      </p:sp>
      <p:sp>
        <p:nvSpPr>
          <p:cNvPr id="7" name="TextBox 6">
            <a:extLst>
              <a:ext uri="{FF2B5EF4-FFF2-40B4-BE49-F238E27FC236}">
                <a16:creationId xmlns:a16="http://schemas.microsoft.com/office/drawing/2014/main" id="{5160D51C-2D8A-B314-1011-E4EB2942561D}"/>
              </a:ext>
            </a:extLst>
          </p:cNvPr>
          <p:cNvSpPr txBox="1"/>
          <p:nvPr/>
        </p:nvSpPr>
        <p:spPr>
          <a:xfrm>
            <a:off x="3566160" y="2828835"/>
            <a:ext cx="5613460" cy="1200329"/>
          </a:xfrm>
          <a:prstGeom prst="rect">
            <a:avLst/>
          </a:prstGeom>
          <a:noFill/>
        </p:spPr>
        <p:txBody>
          <a:bodyPr wrap="none" rtlCol="0">
            <a:spAutoFit/>
          </a:bodyPr>
          <a:lstStyle/>
          <a:p>
            <a:r>
              <a:rPr lang="en-US" sz="72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3319414284"/>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58521-0662-8412-5A42-B263F006B9D6}"/>
              </a:ext>
            </a:extLst>
          </p:cNvPr>
          <p:cNvSpPr>
            <a:spLocks noGrp="1"/>
          </p:cNvSpPr>
          <p:nvPr>
            <p:ph type="title"/>
          </p:nvPr>
        </p:nvSpPr>
        <p:spPr>
          <a:xfrm>
            <a:off x="106878" y="475013"/>
            <a:ext cx="3633849" cy="1622075"/>
          </a:xfrm>
        </p:spPr>
        <p:txBody>
          <a:bodyPr>
            <a:normAutofit/>
          </a:bodyPr>
          <a:lstStyle/>
          <a:p>
            <a:pPr algn="r"/>
            <a:endParaRPr lang="en-IN" sz="4000" b="1" u="sng"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BD1CA99-AEC0-0362-CF67-2DA98D4C59BF}"/>
              </a:ext>
            </a:extLst>
          </p:cNvPr>
          <p:cNvPicPr>
            <a:picLocks noChangeAspect="1"/>
          </p:cNvPicPr>
          <p:nvPr/>
        </p:nvPicPr>
        <p:blipFill>
          <a:blip r:embed="rId2">
            <a:alphaModFix amt="20000"/>
          </a:blip>
          <a:stretch>
            <a:fillRect/>
          </a:stretch>
        </p:blipFill>
        <p:spPr>
          <a:xfrm>
            <a:off x="-1175658" y="0"/>
            <a:ext cx="13367658" cy="6774873"/>
          </a:xfrm>
          <a:prstGeom prst="rect">
            <a:avLst/>
          </a:prstGeom>
        </p:spPr>
      </p:pic>
      <p:sp>
        <p:nvSpPr>
          <p:cNvPr id="10" name="Content Placeholder 9">
            <a:extLst>
              <a:ext uri="{FF2B5EF4-FFF2-40B4-BE49-F238E27FC236}">
                <a16:creationId xmlns:a16="http://schemas.microsoft.com/office/drawing/2014/main" id="{AF309A79-F294-9029-F83A-A20DA4DB1E2B}"/>
              </a:ext>
            </a:extLst>
          </p:cNvPr>
          <p:cNvSpPr>
            <a:spLocks noGrp="1"/>
          </p:cNvSpPr>
          <p:nvPr>
            <p:ph idx="1"/>
          </p:nvPr>
        </p:nvSpPr>
        <p:spPr>
          <a:xfrm>
            <a:off x="7671460" y="985652"/>
            <a:ext cx="3823854" cy="4805550"/>
          </a:xfrm>
        </p:spPr>
        <p:txBody>
          <a:bodyPr/>
          <a:lstStyle/>
          <a:p>
            <a:pPr algn="just"/>
            <a:r>
              <a:rPr lang="en-IN" sz="3200" dirty="0">
                <a:latin typeface="Times New Roman" pitchFamily="18" charset="0"/>
                <a:cs typeface="Times New Roman" pitchFamily="18" charset="0"/>
              </a:rPr>
              <a:t>Introduction</a:t>
            </a:r>
          </a:p>
          <a:p>
            <a:pPr algn="just"/>
            <a:r>
              <a:rPr lang="en-US" sz="3200" dirty="0">
                <a:latin typeface="Times New Roman" pitchFamily="18" charset="0"/>
                <a:cs typeface="Times New Roman" pitchFamily="18" charset="0"/>
              </a:rPr>
              <a:t>Data Information</a:t>
            </a:r>
          </a:p>
          <a:p>
            <a:pPr algn="just"/>
            <a:r>
              <a:rPr lang="en-US" sz="3200" dirty="0">
                <a:latin typeface="Times New Roman" pitchFamily="18" charset="0"/>
                <a:cs typeface="Times New Roman" pitchFamily="18" charset="0"/>
              </a:rPr>
              <a:t>Data Importing</a:t>
            </a:r>
            <a:endParaRPr lang="en-IN" sz="3200" dirty="0">
              <a:latin typeface="Times New Roman" pitchFamily="18" charset="0"/>
              <a:cs typeface="Times New Roman" pitchFamily="18" charset="0"/>
            </a:endParaRPr>
          </a:p>
          <a:p>
            <a:pPr algn="just"/>
            <a:r>
              <a:rPr lang="en-US" sz="3200" dirty="0">
                <a:latin typeface="Times New Roman" pitchFamily="18" charset="0"/>
                <a:cs typeface="Times New Roman" pitchFamily="18" charset="0"/>
              </a:rPr>
              <a:t>Data Exploration</a:t>
            </a:r>
            <a:endParaRPr lang="en-IN" sz="3200" dirty="0">
              <a:latin typeface="Times New Roman" pitchFamily="18" charset="0"/>
              <a:cs typeface="Times New Roman" pitchFamily="18" charset="0"/>
            </a:endParaRPr>
          </a:p>
          <a:p>
            <a:pPr algn="just"/>
            <a:r>
              <a:rPr lang="en-US" sz="3200" dirty="0">
                <a:latin typeface="Times New Roman" pitchFamily="18" charset="0"/>
                <a:cs typeface="Times New Roman" pitchFamily="18" charset="0"/>
              </a:rPr>
              <a:t>Data Modelling</a:t>
            </a:r>
            <a:endParaRPr lang="en-IN" sz="3200" dirty="0">
              <a:latin typeface="Times New Roman" pitchFamily="18" charset="0"/>
              <a:cs typeface="Times New Roman" pitchFamily="18" charset="0"/>
            </a:endParaRPr>
          </a:p>
          <a:p>
            <a:pPr algn="r"/>
            <a:endParaRPr lang="en-IN" dirty="0"/>
          </a:p>
          <a:p>
            <a:pPr algn="r"/>
            <a:endParaRPr lang="en-IN" dirty="0"/>
          </a:p>
          <a:p>
            <a:pPr algn="r"/>
            <a:endParaRPr lang="en-IN" dirty="0"/>
          </a:p>
        </p:txBody>
      </p:sp>
      <p:sp>
        <p:nvSpPr>
          <p:cNvPr id="7" name="Hexagon 6"/>
          <p:cNvSpPr/>
          <p:nvPr/>
        </p:nvSpPr>
        <p:spPr>
          <a:xfrm>
            <a:off x="-1176167" y="0"/>
            <a:ext cx="6234545" cy="4667003"/>
          </a:xfrm>
          <a:prstGeom prst="hexagon">
            <a:avLst/>
          </a:prstGeom>
          <a:ln>
            <a:solidFill>
              <a:schemeClr val="bg2"/>
            </a:solidFill>
          </a:ln>
        </p:spPr>
        <p:style>
          <a:lnRef idx="3">
            <a:schemeClr val="lt1"/>
          </a:lnRef>
          <a:fillRef idx="1001">
            <a:schemeClr val="dk2"/>
          </a:fillRef>
          <a:effectRef idx="1">
            <a:schemeClr val="accent5"/>
          </a:effectRef>
          <a:fontRef idx="minor">
            <a:schemeClr val="lt1"/>
          </a:fontRef>
        </p:style>
        <p:txBody>
          <a:bodyPr rtlCol="0" anchor="ctr"/>
          <a:lstStyle/>
          <a:p>
            <a:pPr algn="ctr"/>
            <a:r>
              <a:rPr lang="en-US" sz="4400" b="1" dirty="0">
                <a:solidFill>
                  <a:schemeClr val="tx1"/>
                </a:solidFill>
                <a:latin typeface="Times New Roman" pitchFamily="18" charset="0"/>
                <a:cs typeface="Times New Roman" pitchFamily="18" charset="0"/>
              </a:rPr>
              <a:t>CONTENT</a:t>
            </a:r>
            <a:endParaRPr lang="en-IN" sz="4400" b="1"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42942979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35341-6CF9-1D6E-64B6-048C4F43AC81}"/>
              </a:ext>
            </a:extLst>
          </p:cNvPr>
          <p:cNvSpPr>
            <a:spLocks noGrp="1"/>
          </p:cNvSpPr>
          <p:nvPr>
            <p:ph type="title"/>
          </p:nvPr>
        </p:nvSpPr>
        <p:spPr>
          <a:xfrm>
            <a:off x="4399518" y="0"/>
            <a:ext cx="4522540" cy="1478570"/>
          </a:xfrm>
        </p:spPr>
        <p:txBody>
          <a:bodyPr/>
          <a:lstStyle/>
          <a:p>
            <a:r>
              <a:rPr lang="en-US" b="1" dirty="0">
                <a:latin typeface="Times New Roman" panose="02020603050405020304" pitchFamily="18" charset="0"/>
                <a:cs typeface="Times New Roman" panose="02020603050405020304" pitchFamily="18" charset="0"/>
              </a:rPr>
              <a:t>APPENDIX</a:t>
            </a:r>
          </a:p>
        </p:txBody>
      </p:sp>
      <p:pic>
        <p:nvPicPr>
          <p:cNvPr id="5" name="Picture 4">
            <a:extLst>
              <a:ext uri="{FF2B5EF4-FFF2-40B4-BE49-F238E27FC236}">
                <a16:creationId xmlns:a16="http://schemas.microsoft.com/office/drawing/2014/main" id="{388105F7-6D1D-55BC-FEA1-951EB2DCCD19}"/>
              </a:ext>
            </a:extLst>
          </p:cNvPr>
          <p:cNvPicPr>
            <a:picLocks noChangeAspect="1"/>
          </p:cNvPicPr>
          <p:nvPr/>
        </p:nvPicPr>
        <p:blipFill>
          <a:blip r:embed="rId2"/>
          <a:stretch>
            <a:fillRect/>
          </a:stretch>
        </p:blipFill>
        <p:spPr>
          <a:xfrm>
            <a:off x="889174" y="1190700"/>
            <a:ext cx="5946632" cy="3553321"/>
          </a:xfrm>
          <a:prstGeom prst="rect">
            <a:avLst/>
          </a:prstGeom>
        </p:spPr>
      </p:pic>
      <p:sp>
        <p:nvSpPr>
          <p:cNvPr id="6" name="TextBox 5">
            <a:extLst>
              <a:ext uri="{FF2B5EF4-FFF2-40B4-BE49-F238E27FC236}">
                <a16:creationId xmlns:a16="http://schemas.microsoft.com/office/drawing/2014/main" id="{C302E1FD-2379-7E31-2040-DF114DB206C3}"/>
              </a:ext>
            </a:extLst>
          </p:cNvPr>
          <p:cNvSpPr txBox="1"/>
          <p:nvPr/>
        </p:nvSpPr>
        <p:spPr>
          <a:xfrm>
            <a:off x="1118587" y="739285"/>
            <a:ext cx="1890943" cy="369332"/>
          </a:xfrm>
          <a:prstGeom prst="rect">
            <a:avLst/>
          </a:prstGeom>
          <a:noFill/>
        </p:spPr>
        <p:txBody>
          <a:bodyPr wrap="square" rtlCol="0">
            <a:spAutoFit/>
          </a:bodyPr>
          <a:lstStyle/>
          <a:p>
            <a:r>
              <a:rPr lang="en-IN" b="1" dirty="0">
                <a:latin typeface="Times New Roman" pitchFamily="18" charset="0"/>
                <a:cs typeface="Times New Roman" pitchFamily="18" charset="0"/>
              </a:rPr>
              <a:t>Data importing</a:t>
            </a:r>
          </a:p>
        </p:txBody>
      </p:sp>
      <p:pic>
        <p:nvPicPr>
          <p:cNvPr id="10" name="Picture 9">
            <a:extLst>
              <a:ext uri="{FF2B5EF4-FFF2-40B4-BE49-F238E27FC236}">
                <a16:creationId xmlns:a16="http://schemas.microsoft.com/office/drawing/2014/main" id="{A3A04446-2818-A416-5A92-C01B53314847}"/>
              </a:ext>
            </a:extLst>
          </p:cNvPr>
          <p:cNvPicPr>
            <a:picLocks noChangeAspect="1"/>
          </p:cNvPicPr>
          <p:nvPr/>
        </p:nvPicPr>
        <p:blipFill>
          <a:blip r:embed="rId3"/>
          <a:stretch>
            <a:fillRect/>
          </a:stretch>
        </p:blipFill>
        <p:spPr>
          <a:xfrm>
            <a:off x="7184900" y="626552"/>
            <a:ext cx="4001058" cy="4429743"/>
          </a:xfrm>
          <a:prstGeom prst="rect">
            <a:avLst/>
          </a:prstGeom>
        </p:spPr>
      </p:pic>
      <p:pic>
        <p:nvPicPr>
          <p:cNvPr id="12" name="Picture 11">
            <a:extLst>
              <a:ext uri="{FF2B5EF4-FFF2-40B4-BE49-F238E27FC236}">
                <a16:creationId xmlns:a16="http://schemas.microsoft.com/office/drawing/2014/main" id="{E343D454-79D3-6BB9-812C-3F3F299567FE}"/>
              </a:ext>
            </a:extLst>
          </p:cNvPr>
          <p:cNvPicPr>
            <a:picLocks noChangeAspect="1"/>
          </p:cNvPicPr>
          <p:nvPr/>
        </p:nvPicPr>
        <p:blipFill>
          <a:blip r:embed="rId4"/>
          <a:stretch>
            <a:fillRect/>
          </a:stretch>
        </p:blipFill>
        <p:spPr>
          <a:xfrm>
            <a:off x="1118587" y="5356609"/>
            <a:ext cx="1209844" cy="762106"/>
          </a:xfrm>
          <a:prstGeom prst="rect">
            <a:avLst/>
          </a:prstGeom>
        </p:spPr>
      </p:pic>
      <p:pic>
        <p:nvPicPr>
          <p:cNvPr id="13" name="Picture 12">
            <a:extLst>
              <a:ext uri="{FF2B5EF4-FFF2-40B4-BE49-F238E27FC236}">
                <a16:creationId xmlns:a16="http://schemas.microsoft.com/office/drawing/2014/main" id="{97781F96-A2CF-1F7A-A3C2-14C1560DACA6}"/>
              </a:ext>
            </a:extLst>
          </p:cNvPr>
          <p:cNvPicPr>
            <a:picLocks noChangeAspect="1"/>
          </p:cNvPicPr>
          <p:nvPr/>
        </p:nvPicPr>
        <p:blipFill>
          <a:blip r:embed="rId5"/>
          <a:stretch>
            <a:fillRect/>
          </a:stretch>
        </p:blipFill>
        <p:spPr>
          <a:xfrm>
            <a:off x="3751046" y="5368570"/>
            <a:ext cx="7115222" cy="597460"/>
          </a:xfrm>
          <a:prstGeom prst="rect">
            <a:avLst/>
          </a:prstGeom>
        </p:spPr>
      </p:pic>
    </p:spTree>
    <p:extLst>
      <p:ext uri="{BB962C8B-B14F-4D97-AF65-F5344CB8AC3E}">
        <p14:creationId xmlns:p14="http://schemas.microsoft.com/office/powerpoint/2010/main" val="34482515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4A4FFED-87F5-7AD6-A43E-1527CC0E9E1E}"/>
              </a:ext>
            </a:extLst>
          </p:cNvPr>
          <p:cNvPicPr>
            <a:picLocks noChangeAspect="1"/>
          </p:cNvPicPr>
          <p:nvPr/>
        </p:nvPicPr>
        <p:blipFill>
          <a:blip r:embed="rId2"/>
          <a:stretch>
            <a:fillRect/>
          </a:stretch>
        </p:blipFill>
        <p:spPr>
          <a:xfrm>
            <a:off x="5786370" y="148140"/>
            <a:ext cx="5454312" cy="3033716"/>
          </a:xfrm>
          <a:prstGeom prst="rect">
            <a:avLst/>
          </a:prstGeom>
        </p:spPr>
      </p:pic>
      <p:pic>
        <p:nvPicPr>
          <p:cNvPr id="9" name="Picture 8">
            <a:extLst>
              <a:ext uri="{FF2B5EF4-FFF2-40B4-BE49-F238E27FC236}">
                <a16:creationId xmlns:a16="http://schemas.microsoft.com/office/drawing/2014/main" id="{997340B6-5A6C-8DBE-44D4-FB4B99C06474}"/>
              </a:ext>
            </a:extLst>
          </p:cNvPr>
          <p:cNvPicPr>
            <a:picLocks noChangeAspect="1"/>
          </p:cNvPicPr>
          <p:nvPr/>
        </p:nvPicPr>
        <p:blipFill>
          <a:blip r:embed="rId3"/>
          <a:stretch>
            <a:fillRect/>
          </a:stretch>
        </p:blipFill>
        <p:spPr>
          <a:xfrm>
            <a:off x="5601809" y="3330200"/>
            <a:ext cx="5638873" cy="3162741"/>
          </a:xfrm>
          <a:prstGeom prst="rect">
            <a:avLst/>
          </a:prstGeom>
        </p:spPr>
      </p:pic>
      <p:pic>
        <p:nvPicPr>
          <p:cNvPr id="12" name="Picture 11">
            <a:extLst>
              <a:ext uri="{FF2B5EF4-FFF2-40B4-BE49-F238E27FC236}">
                <a16:creationId xmlns:a16="http://schemas.microsoft.com/office/drawing/2014/main" id="{6942F4A6-9BA7-B53F-2DE2-C3E819F609BF}"/>
              </a:ext>
            </a:extLst>
          </p:cNvPr>
          <p:cNvPicPr>
            <a:picLocks noChangeAspect="1"/>
          </p:cNvPicPr>
          <p:nvPr/>
        </p:nvPicPr>
        <p:blipFill>
          <a:blip r:embed="rId4"/>
          <a:stretch>
            <a:fillRect/>
          </a:stretch>
        </p:blipFill>
        <p:spPr>
          <a:xfrm>
            <a:off x="1132294" y="3808521"/>
            <a:ext cx="4194308" cy="2711054"/>
          </a:xfrm>
          <a:prstGeom prst="rect">
            <a:avLst/>
          </a:prstGeom>
        </p:spPr>
      </p:pic>
      <p:pic>
        <p:nvPicPr>
          <p:cNvPr id="14" name="Picture 13">
            <a:extLst>
              <a:ext uri="{FF2B5EF4-FFF2-40B4-BE49-F238E27FC236}">
                <a16:creationId xmlns:a16="http://schemas.microsoft.com/office/drawing/2014/main" id="{0FA0BC38-E2BD-270F-E0A6-F30D4199F0B1}"/>
              </a:ext>
            </a:extLst>
          </p:cNvPr>
          <p:cNvPicPr>
            <a:picLocks noChangeAspect="1"/>
          </p:cNvPicPr>
          <p:nvPr/>
        </p:nvPicPr>
        <p:blipFill>
          <a:blip r:embed="rId5"/>
          <a:stretch>
            <a:fillRect/>
          </a:stretch>
        </p:blipFill>
        <p:spPr>
          <a:xfrm>
            <a:off x="745723" y="198112"/>
            <a:ext cx="4809203" cy="3230888"/>
          </a:xfrm>
          <a:prstGeom prst="rect">
            <a:avLst/>
          </a:prstGeom>
        </p:spPr>
      </p:pic>
    </p:spTree>
    <p:extLst>
      <p:ext uri="{BB962C8B-B14F-4D97-AF65-F5344CB8AC3E}">
        <p14:creationId xmlns:p14="http://schemas.microsoft.com/office/powerpoint/2010/main" val="42227313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479A7C-7509-E750-85F3-8807B9EFCE0A}"/>
              </a:ext>
            </a:extLst>
          </p:cNvPr>
          <p:cNvPicPr>
            <a:picLocks noChangeAspect="1"/>
          </p:cNvPicPr>
          <p:nvPr/>
        </p:nvPicPr>
        <p:blipFill>
          <a:blip r:embed="rId2"/>
          <a:stretch>
            <a:fillRect/>
          </a:stretch>
        </p:blipFill>
        <p:spPr>
          <a:xfrm>
            <a:off x="1346936" y="130143"/>
            <a:ext cx="1866782" cy="3581900"/>
          </a:xfrm>
          <a:prstGeom prst="rect">
            <a:avLst/>
          </a:prstGeom>
        </p:spPr>
      </p:pic>
      <p:pic>
        <p:nvPicPr>
          <p:cNvPr id="7" name="Picture 6">
            <a:extLst>
              <a:ext uri="{FF2B5EF4-FFF2-40B4-BE49-F238E27FC236}">
                <a16:creationId xmlns:a16="http://schemas.microsoft.com/office/drawing/2014/main" id="{9C7664E1-A91E-62C3-0893-44FB16A2FB9E}"/>
              </a:ext>
            </a:extLst>
          </p:cNvPr>
          <p:cNvPicPr>
            <a:picLocks noChangeAspect="1"/>
          </p:cNvPicPr>
          <p:nvPr/>
        </p:nvPicPr>
        <p:blipFill>
          <a:blip r:embed="rId3"/>
          <a:stretch>
            <a:fillRect/>
          </a:stretch>
        </p:blipFill>
        <p:spPr>
          <a:xfrm>
            <a:off x="3386329" y="111090"/>
            <a:ext cx="5591955" cy="3620005"/>
          </a:xfrm>
          <a:prstGeom prst="rect">
            <a:avLst/>
          </a:prstGeom>
        </p:spPr>
      </p:pic>
      <p:pic>
        <p:nvPicPr>
          <p:cNvPr id="9" name="Picture 8">
            <a:extLst>
              <a:ext uri="{FF2B5EF4-FFF2-40B4-BE49-F238E27FC236}">
                <a16:creationId xmlns:a16="http://schemas.microsoft.com/office/drawing/2014/main" id="{BEAA7B29-066A-3B72-5E7B-84EB62287D93}"/>
              </a:ext>
            </a:extLst>
          </p:cNvPr>
          <p:cNvPicPr>
            <a:picLocks noChangeAspect="1"/>
          </p:cNvPicPr>
          <p:nvPr/>
        </p:nvPicPr>
        <p:blipFill>
          <a:blip r:embed="rId4"/>
          <a:stretch>
            <a:fillRect/>
          </a:stretch>
        </p:blipFill>
        <p:spPr>
          <a:xfrm>
            <a:off x="1104846" y="3898614"/>
            <a:ext cx="4266143" cy="2848295"/>
          </a:xfrm>
          <a:prstGeom prst="rect">
            <a:avLst/>
          </a:prstGeom>
        </p:spPr>
      </p:pic>
      <p:pic>
        <p:nvPicPr>
          <p:cNvPr id="10" name="Picture 9">
            <a:extLst>
              <a:ext uri="{FF2B5EF4-FFF2-40B4-BE49-F238E27FC236}">
                <a16:creationId xmlns:a16="http://schemas.microsoft.com/office/drawing/2014/main" id="{2A448D80-BFA8-71C8-A3B2-E272A5A2AF80}"/>
              </a:ext>
            </a:extLst>
          </p:cNvPr>
          <p:cNvPicPr>
            <a:picLocks noChangeAspect="1"/>
          </p:cNvPicPr>
          <p:nvPr/>
        </p:nvPicPr>
        <p:blipFill>
          <a:blip r:embed="rId5"/>
          <a:stretch>
            <a:fillRect/>
          </a:stretch>
        </p:blipFill>
        <p:spPr>
          <a:xfrm>
            <a:off x="5989468" y="3925247"/>
            <a:ext cx="5196396" cy="2848295"/>
          </a:xfrm>
          <a:prstGeom prst="rect">
            <a:avLst/>
          </a:prstGeom>
        </p:spPr>
      </p:pic>
      <p:pic>
        <p:nvPicPr>
          <p:cNvPr id="12" name="Picture 11">
            <a:extLst>
              <a:ext uri="{FF2B5EF4-FFF2-40B4-BE49-F238E27FC236}">
                <a16:creationId xmlns:a16="http://schemas.microsoft.com/office/drawing/2014/main" id="{27940F5F-C6B5-E63A-C1CD-F87D94CEA681}"/>
              </a:ext>
            </a:extLst>
          </p:cNvPr>
          <p:cNvPicPr>
            <a:picLocks noChangeAspect="1"/>
          </p:cNvPicPr>
          <p:nvPr/>
        </p:nvPicPr>
        <p:blipFill>
          <a:blip r:embed="rId6"/>
          <a:stretch>
            <a:fillRect/>
          </a:stretch>
        </p:blipFill>
        <p:spPr>
          <a:xfrm>
            <a:off x="9085677" y="130143"/>
            <a:ext cx="2286618" cy="3581900"/>
          </a:xfrm>
          <a:prstGeom prst="rect">
            <a:avLst/>
          </a:prstGeom>
        </p:spPr>
      </p:pic>
    </p:spTree>
    <p:extLst>
      <p:ext uri="{BB962C8B-B14F-4D97-AF65-F5344CB8AC3E}">
        <p14:creationId xmlns:p14="http://schemas.microsoft.com/office/powerpoint/2010/main" val="2564917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6C6825-ABC5-0D16-7BE8-AB77525BB2B4}"/>
              </a:ext>
            </a:extLst>
          </p:cNvPr>
          <p:cNvPicPr>
            <a:picLocks noChangeAspect="1"/>
          </p:cNvPicPr>
          <p:nvPr/>
        </p:nvPicPr>
        <p:blipFill>
          <a:blip r:embed="rId2"/>
          <a:stretch>
            <a:fillRect/>
          </a:stretch>
        </p:blipFill>
        <p:spPr>
          <a:xfrm>
            <a:off x="1236085" y="117761"/>
            <a:ext cx="3841942" cy="3193610"/>
          </a:xfrm>
          <a:prstGeom prst="rect">
            <a:avLst/>
          </a:prstGeom>
        </p:spPr>
      </p:pic>
      <p:pic>
        <p:nvPicPr>
          <p:cNvPr id="9" name="Picture 8">
            <a:extLst>
              <a:ext uri="{FF2B5EF4-FFF2-40B4-BE49-F238E27FC236}">
                <a16:creationId xmlns:a16="http://schemas.microsoft.com/office/drawing/2014/main" id="{5C1F7CC5-6478-1A17-31D2-F14C4BA2DE4F}"/>
              </a:ext>
            </a:extLst>
          </p:cNvPr>
          <p:cNvPicPr>
            <a:picLocks noChangeAspect="1"/>
          </p:cNvPicPr>
          <p:nvPr/>
        </p:nvPicPr>
        <p:blipFill>
          <a:blip r:embed="rId3"/>
          <a:stretch>
            <a:fillRect/>
          </a:stretch>
        </p:blipFill>
        <p:spPr>
          <a:xfrm>
            <a:off x="5282102" y="180853"/>
            <a:ext cx="5896366" cy="3130518"/>
          </a:xfrm>
          <a:prstGeom prst="rect">
            <a:avLst/>
          </a:prstGeom>
        </p:spPr>
      </p:pic>
      <p:pic>
        <p:nvPicPr>
          <p:cNvPr id="11" name="Picture 10">
            <a:extLst>
              <a:ext uri="{FF2B5EF4-FFF2-40B4-BE49-F238E27FC236}">
                <a16:creationId xmlns:a16="http://schemas.microsoft.com/office/drawing/2014/main" id="{B8965C1A-9D5F-98F6-6857-BB6509493015}"/>
              </a:ext>
            </a:extLst>
          </p:cNvPr>
          <p:cNvPicPr>
            <a:picLocks noChangeAspect="1"/>
          </p:cNvPicPr>
          <p:nvPr/>
        </p:nvPicPr>
        <p:blipFill>
          <a:blip r:embed="rId4"/>
          <a:stretch>
            <a:fillRect/>
          </a:stretch>
        </p:blipFill>
        <p:spPr>
          <a:xfrm>
            <a:off x="1029697" y="3429000"/>
            <a:ext cx="4754977" cy="3130518"/>
          </a:xfrm>
          <a:prstGeom prst="rect">
            <a:avLst/>
          </a:prstGeom>
        </p:spPr>
      </p:pic>
      <p:pic>
        <p:nvPicPr>
          <p:cNvPr id="13" name="Picture 12">
            <a:extLst>
              <a:ext uri="{FF2B5EF4-FFF2-40B4-BE49-F238E27FC236}">
                <a16:creationId xmlns:a16="http://schemas.microsoft.com/office/drawing/2014/main" id="{DB18BCB0-E5B6-A2CC-691B-D104CDFAB98E}"/>
              </a:ext>
            </a:extLst>
          </p:cNvPr>
          <p:cNvPicPr>
            <a:picLocks noChangeAspect="1"/>
          </p:cNvPicPr>
          <p:nvPr/>
        </p:nvPicPr>
        <p:blipFill>
          <a:blip r:embed="rId5"/>
          <a:stretch>
            <a:fillRect/>
          </a:stretch>
        </p:blipFill>
        <p:spPr>
          <a:xfrm>
            <a:off x="6280088" y="3429000"/>
            <a:ext cx="4661738" cy="3130518"/>
          </a:xfrm>
          <a:prstGeom prst="rect">
            <a:avLst/>
          </a:prstGeom>
        </p:spPr>
      </p:pic>
    </p:spTree>
    <p:extLst>
      <p:ext uri="{BB962C8B-B14F-4D97-AF65-F5344CB8AC3E}">
        <p14:creationId xmlns:p14="http://schemas.microsoft.com/office/powerpoint/2010/main" val="2817457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7358EC-93C7-6C0D-988B-62544FECF415}"/>
              </a:ext>
            </a:extLst>
          </p:cNvPr>
          <p:cNvPicPr>
            <a:picLocks noChangeAspect="1"/>
          </p:cNvPicPr>
          <p:nvPr/>
        </p:nvPicPr>
        <p:blipFill>
          <a:blip r:embed="rId2"/>
          <a:stretch>
            <a:fillRect/>
          </a:stretch>
        </p:blipFill>
        <p:spPr>
          <a:xfrm>
            <a:off x="843076" y="125101"/>
            <a:ext cx="3435960" cy="2280748"/>
          </a:xfrm>
          <a:prstGeom prst="rect">
            <a:avLst/>
          </a:prstGeom>
        </p:spPr>
      </p:pic>
      <p:pic>
        <p:nvPicPr>
          <p:cNvPr id="5" name="Picture 4">
            <a:extLst>
              <a:ext uri="{FF2B5EF4-FFF2-40B4-BE49-F238E27FC236}">
                <a16:creationId xmlns:a16="http://schemas.microsoft.com/office/drawing/2014/main" id="{A0964C25-DC11-CC95-4E07-F94C026E3ED4}"/>
              </a:ext>
            </a:extLst>
          </p:cNvPr>
          <p:cNvPicPr>
            <a:picLocks noChangeAspect="1"/>
          </p:cNvPicPr>
          <p:nvPr/>
        </p:nvPicPr>
        <p:blipFill>
          <a:blip r:embed="rId3"/>
          <a:stretch>
            <a:fillRect/>
          </a:stretch>
        </p:blipFill>
        <p:spPr>
          <a:xfrm>
            <a:off x="4694163" y="3887059"/>
            <a:ext cx="3964620" cy="2855635"/>
          </a:xfrm>
          <a:prstGeom prst="rect">
            <a:avLst/>
          </a:prstGeom>
        </p:spPr>
      </p:pic>
      <p:pic>
        <p:nvPicPr>
          <p:cNvPr id="8" name="Picture 7">
            <a:extLst>
              <a:ext uri="{FF2B5EF4-FFF2-40B4-BE49-F238E27FC236}">
                <a16:creationId xmlns:a16="http://schemas.microsoft.com/office/drawing/2014/main" id="{89B9C430-1DDE-B3DC-4EB6-66FFFE2A939E}"/>
              </a:ext>
            </a:extLst>
          </p:cNvPr>
          <p:cNvPicPr>
            <a:picLocks noChangeAspect="1"/>
          </p:cNvPicPr>
          <p:nvPr/>
        </p:nvPicPr>
        <p:blipFill>
          <a:blip r:embed="rId4"/>
          <a:stretch>
            <a:fillRect/>
          </a:stretch>
        </p:blipFill>
        <p:spPr>
          <a:xfrm>
            <a:off x="660438" y="2546974"/>
            <a:ext cx="3801235" cy="4185925"/>
          </a:xfrm>
          <a:prstGeom prst="rect">
            <a:avLst/>
          </a:prstGeom>
        </p:spPr>
      </p:pic>
      <p:pic>
        <p:nvPicPr>
          <p:cNvPr id="12" name="Picture 11">
            <a:extLst>
              <a:ext uri="{FF2B5EF4-FFF2-40B4-BE49-F238E27FC236}">
                <a16:creationId xmlns:a16="http://schemas.microsoft.com/office/drawing/2014/main" id="{44B5AAC1-C82A-1CF2-DC82-EA7BCC835EAE}"/>
              </a:ext>
            </a:extLst>
          </p:cNvPr>
          <p:cNvPicPr>
            <a:picLocks noChangeAspect="1"/>
          </p:cNvPicPr>
          <p:nvPr/>
        </p:nvPicPr>
        <p:blipFill>
          <a:blip r:embed="rId5"/>
          <a:stretch>
            <a:fillRect/>
          </a:stretch>
        </p:blipFill>
        <p:spPr>
          <a:xfrm>
            <a:off x="4569323" y="115306"/>
            <a:ext cx="3801235" cy="3625697"/>
          </a:xfrm>
          <a:prstGeom prst="rect">
            <a:avLst/>
          </a:prstGeom>
        </p:spPr>
      </p:pic>
      <p:pic>
        <p:nvPicPr>
          <p:cNvPr id="15" name="Picture 14">
            <a:extLst>
              <a:ext uri="{FF2B5EF4-FFF2-40B4-BE49-F238E27FC236}">
                <a16:creationId xmlns:a16="http://schemas.microsoft.com/office/drawing/2014/main" id="{9043990F-5975-34F5-1D11-F3C5ADEE7D4D}"/>
              </a:ext>
            </a:extLst>
          </p:cNvPr>
          <p:cNvPicPr>
            <a:picLocks noChangeAspect="1"/>
          </p:cNvPicPr>
          <p:nvPr/>
        </p:nvPicPr>
        <p:blipFill>
          <a:blip r:embed="rId6"/>
          <a:stretch>
            <a:fillRect/>
          </a:stretch>
        </p:blipFill>
        <p:spPr>
          <a:xfrm>
            <a:off x="8804420" y="2860767"/>
            <a:ext cx="3207068" cy="3958644"/>
          </a:xfrm>
          <a:prstGeom prst="rect">
            <a:avLst/>
          </a:prstGeom>
        </p:spPr>
      </p:pic>
      <p:pic>
        <p:nvPicPr>
          <p:cNvPr id="17" name="Picture 16">
            <a:extLst>
              <a:ext uri="{FF2B5EF4-FFF2-40B4-BE49-F238E27FC236}">
                <a16:creationId xmlns:a16="http://schemas.microsoft.com/office/drawing/2014/main" id="{E302A925-13EF-427C-7877-199FEEF97BF6}"/>
              </a:ext>
            </a:extLst>
          </p:cNvPr>
          <p:cNvPicPr>
            <a:picLocks noChangeAspect="1"/>
          </p:cNvPicPr>
          <p:nvPr/>
        </p:nvPicPr>
        <p:blipFill>
          <a:blip r:embed="rId7"/>
          <a:stretch>
            <a:fillRect/>
          </a:stretch>
        </p:blipFill>
        <p:spPr>
          <a:xfrm>
            <a:off x="8658783" y="38589"/>
            <a:ext cx="3320432" cy="2626480"/>
          </a:xfrm>
          <a:prstGeom prst="rect">
            <a:avLst/>
          </a:prstGeom>
        </p:spPr>
      </p:pic>
    </p:spTree>
    <p:extLst>
      <p:ext uri="{BB962C8B-B14F-4D97-AF65-F5344CB8AC3E}">
        <p14:creationId xmlns:p14="http://schemas.microsoft.com/office/powerpoint/2010/main" val="2065909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7C4D2A-3203-F355-BDB0-6ADA760358DB}"/>
              </a:ext>
            </a:extLst>
          </p:cNvPr>
          <p:cNvSpPr txBox="1"/>
          <p:nvPr/>
        </p:nvSpPr>
        <p:spPr>
          <a:xfrm>
            <a:off x="1438184" y="168676"/>
            <a:ext cx="2334826" cy="369332"/>
          </a:xfrm>
          <a:prstGeom prst="rect">
            <a:avLst/>
          </a:prstGeom>
          <a:noFill/>
        </p:spPr>
        <p:txBody>
          <a:bodyPr wrap="square" rtlCol="0">
            <a:spAutoFit/>
          </a:bodyPr>
          <a:lstStyle/>
          <a:p>
            <a:r>
              <a:rPr lang="en-IN" b="1" u="sng" dirty="0"/>
              <a:t>MODEL BUILDING</a:t>
            </a:r>
          </a:p>
        </p:txBody>
      </p:sp>
      <p:pic>
        <p:nvPicPr>
          <p:cNvPr id="4" name="Picture 3">
            <a:extLst>
              <a:ext uri="{FF2B5EF4-FFF2-40B4-BE49-F238E27FC236}">
                <a16:creationId xmlns:a16="http://schemas.microsoft.com/office/drawing/2014/main" id="{3C962AC9-4148-F3E8-C802-B17637741BAF}"/>
              </a:ext>
            </a:extLst>
          </p:cNvPr>
          <p:cNvPicPr>
            <a:picLocks noChangeAspect="1"/>
          </p:cNvPicPr>
          <p:nvPr/>
        </p:nvPicPr>
        <p:blipFill>
          <a:blip r:embed="rId2"/>
          <a:stretch>
            <a:fillRect/>
          </a:stretch>
        </p:blipFill>
        <p:spPr>
          <a:xfrm>
            <a:off x="930091" y="689844"/>
            <a:ext cx="3644351" cy="2168766"/>
          </a:xfrm>
          <a:prstGeom prst="rect">
            <a:avLst/>
          </a:prstGeom>
        </p:spPr>
      </p:pic>
      <p:pic>
        <p:nvPicPr>
          <p:cNvPr id="6" name="Picture 5">
            <a:extLst>
              <a:ext uri="{FF2B5EF4-FFF2-40B4-BE49-F238E27FC236}">
                <a16:creationId xmlns:a16="http://schemas.microsoft.com/office/drawing/2014/main" id="{C49BD5DB-AC7B-3B12-4626-325FFEFE1A0F}"/>
              </a:ext>
            </a:extLst>
          </p:cNvPr>
          <p:cNvPicPr>
            <a:picLocks noChangeAspect="1"/>
          </p:cNvPicPr>
          <p:nvPr/>
        </p:nvPicPr>
        <p:blipFill>
          <a:blip r:embed="rId3"/>
          <a:stretch>
            <a:fillRect/>
          </a:stretch>
        </p:blipFill>
        <p:spPr>
          <a:xfrm>
            <a:off x="5135988" y="206801"/>
            <a:ext cx="3555252" cy="3877631"/>
          </a:xfrm>
          <a:prstGeom prst="rect">
            <a:avLst/>
          </a:prstGeom>
        </p:spPr>
      </p:pic>
      <p:pic>
        <p:nvPicPr>
          <p:cNvPr id="8" name="Picture 7">
            <a:extLst>
              <a:ext uri="{FF2B5EF4-FFF2-40B4-BE49-F238E27FC236}">
                <a16:creationId xmlns:a16="http://schemas.microsoft.com/office/drawing/2014/main" id="{454819C3-79AD-C19C-7943-29C900308D13}"/>
              </a:ext>
            </a:extLst>
          </p:cNvPr>
          <p:cNvPicPr>
            <a:picLocks noChangeAspect="1"/>
          </p:cNvPicPr>
          <p:nvPr/>
        </p:nvPicPr>
        <p:blipFill>
          <a:blip r:embed="rId4"/>
          <a:stretch>
            <a:fillRect/>
          </a:stretch>
        </p:blipFill>
        <p:spPr>
          <a:xfrm>
            <a:off x="723533" y="3010446"/>
            <a:ext cx="4264993" cy="3801407"/>
          </a:xfrm>
          <a:prstGeom prst="rect">
            <a:avLst/>
          </a:prstGeom>
        </p:spPr>
      </p:pic>
      <p:pic>
        <p:nvPicPr>
          <p:cNvPr id="10" name="Picture 9">
            <a:extLst>
              <a:ext uri="{FF2B5EF4-FFF2-40B4-BE49-F238E27FC236}">
                <a16:creationId xmlns:a16="http://schemas.microsoft.com/office/drawing/2014/main" id="{28B44137-A232-72CE-6884-BF275D3F43DC}"/>
              </a:ext>
            </a:extLst>
          </p:cNvPr>
          <p:cNvPicPr>
            <a:picLocks noChangeAspect="1"/>
          </p:cNvPicPr>
          <p:nvPr/>
        </p:nvPicPr>
        <p:blipFill>
          <a:blip r:embed="rId5"/>
          <a:stretch>
            <a:fillRect/>
          </a:stretch>
        </p:blipFill>
        <p:spPr>
          <a:xfrm>
            <a:off x="8838702" y="177851"/>
            <a:ext cx="3119519" cy="3877631"/>
          </a:xfrm>
          <a:prstGeom prst="rect">
            <a:avLst/>
          </a:prstGeom>
        </p:spPr>
      </p:pic>
      <p:pic>
        <p:nvPicPr>
          <p:cNvPr id="12" name="Picture 11">
            <a:extLst>
              <a:ext uri="{FF2B5EF4-FFF2-40B4-BE49-F238E27FC236}">
                <a16:creationId xmlns:a16="http://schemas.microsoft.com/office/drawing/2014/main" id="{35AE5612-F751-0CBF-8F80-DD313BB27021}"/>
              </a:ext>
            </a:extLst>
          </p:cNvPr>
          <p:cNvPicPr>
            <a:picLocks noChangeAspect="1"/>
          </p:cNvPicPr>
          <p:nvPr/>
        </p:nvPicPr>
        <p:blipFill>
          <a:blip r:embed="rId6"/>
          <a:stretch>
            <a:fillRect/>
          </a:stretch>
        </p:blipFill>
        <p:spPr>
          <a:xfrm>
            <a:off x="5257359" y="4208016"/>
            <a:ext cx="6004550" cy="2603837"/>
          </a:xfrm>
          <a:prstGeom prst="rect">
            <a:avLst/>
          </a:prstGeom>
        </p:spPr>
      </p:pic>
    </p:spTree>
    <p:extLst>
      <p:ext uri="{BB962C8B-B14F-4D97-AF65-F5344CB8AC3E}">
        <p14:creationId xmlns:p14="http://schemas.microsoft.com/office/powerpoint/2010/main" val="41182605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66A617-9CCE-5A96-CC52-0D03143C0356}"/>
              </a:ext>
            </a:extLst>
          </p:cNvPr>
          <p:cNvPicPr>
            <a:picLocks noChangeAspect="1"/>
          </p:cNvPicPr>
          <p:nvPr/>
        </p:nvPicPr>
        <p:blipFill>
          <a:blip r:embed="rId2"/>
          <a:stretch>
            <a:fillRect/>
          </a:stretch>
        </p:blipFill>
        <p:spPr>
          <a:xfrm>
            <a:off x="759475" y="141673"/>
            <a:ext cx="3910179" cy="6294637"/>
          </a:xfrm>
          <a:prstGeom prst="rect">
            <a:avLst/>
          </a:prstGeom>
        </p:spPr>
      </p:pic>
      <p:pic>
        <p:nvPicPr>
          <p:cNvPr id="5" name="Picture 4">
            <a:extLst>
              <a:ext uri="{FF2B5EF4-FFF2-40B4-BE49-F238E27FC236}">
                <a16:creationId xmlns:a16="http://schemas.microsoft.com/office/drawing/2014/main" id="{BF403759-1985-244F-221A-DB0B065AF5EF}"/>
              </a:ext>
            </a:extLst>
          </p:cNvPr>
          <p:cNvPicPr>
            <a:picLocks noChangeAspect="1"/>
          </p:cNvPicPr>
          <p:nvPr/>
        </p:nvPicPr>
        <p:blipFill>
          <a:blip r:embed="rId3"/>
          <a:stretch>
            <a:fillRect/>
          </a:stretch>
        </p:blipFill>
        <p:spPr>
          <a:xfrm>
            <a:off x="4841984" y="141673"/>
            <a:ext cx="3316594" cy="6268003"/>
          </a:xfrm>
          <a:prstGeom prst="rect">
            <a:avLst/>
          </a:prstGeom>
        </p:spPr>
      </p:pic>
      <p:pic>
        <p:nvPicPr>
          <p:cNvPr id="7" name="Picture 6">
            <a:extLst>
              <a:ext uri="{FF2B5EF4-FFF2-40B4-BE49-F238E27FC236}">
                <a16:creationId xmlns:a16="http://schemas.microsoft.com/office/drawing/2014/main" id="{D148CD59-73ED-0DE8-29CC-3347CC7013D6}"/>
              </a:ext>
            </a:extLst>
          </p:cNvPr>
          <p:cNvPicPr>
            <a:picLocks noChangeAspect="1"/>
          </p:cNvPicPr>
          <p:nvPr/>
        </p:nvPicPr>
        <p:blipFill>
          <a:blip r:embed="rId4"/>
          <a:stretch>
            <a:fillRect/>
          </a:stretch>
        </p:blipFill>
        <p:spPr>
          <a:xfrm>
            <a:off x="8330908" y="168307"/>
            <a:ext cx="3248330" cy="6268003"/>
          </a:xfrm>
          <a:prstGeom prst="rect">
            <a:avLst/>
          </a:prstGeom>
        </p:spPr>
      </p:pic>
    </p:spTree>
    <p:extLst>
      <p:ext uri="{BB962C8B-B14F-4D97-AF65-F5344CB8AC3E}">
        <p14:creationId xmlns:p14="http://schemas.microsoft.com/office/powerpoint/2010/main" val="3774075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DDA47-0F3B-D093-1C59-522FD47985E4}"/>
              </a:ext>
            </a:extLst>
          </p:cNvPr>
          <p:cNvSpPr>
            <a:spLocks noGrp="1"/>
          </p:cNvSpPr>
          <p:nvPr>
            <p:ph type="title"/>
          </p:nvPr>
        </p:nvSpPr>
        <p:spPr>
          <a:xfrm>
            <a:off x="1155700" y="440964"/>
            <a:ext cx="6982460" cy="990149"/>
          </a:xfrm>
        </p:spPr>
        <p:txBody>
          <a:bodyPr>
            <a:normAutofit/>
          </a:bodyPr>
          <a:lstStyle/>
          <a:p>
            <a:r>
              <a:rPr lang="en-US" sz="4000" b="1" u="sng" dirty="0">
                <a:latin typeface="Times New Roman" panose="02020603050405020304" pitchFamily="18" charset="0"/>
                <a:cs typeface="Times New Roman" panose="02020603050405020304" pitchFamily="18" charset="0"/>
              </a:rPr>
              <a:t>INTRODUCTION</a:t>
            </a:r>
          </a:p>
        </p:txBody>
      </p:sp>
      <p:pic>
        <p:nvPicPr>
          <p:cNvPr id="4" name="Picture 3">
            <a:extLst>
              <a:ext uri="{FF2B5EF4-FFF2-40B4-BE49-F238E27FC236}">
                <a16:creationId xmlns:a16="http://schemas.microsoft.com/office/drawing/2014/main" id="{CD3EC305-5562-B298-E7E6-10E68B47BE30}"/>
              </a:ext>
            </a:extLst>
          </p:cNvPr>
          <p:cNvPicPr>
            <a:picLocks noChangeAspect="1"/>
          </p:cNvPicPr>
          <p:nvPr/>
        </p:nvPicPr>
        <p:blipFill>
          <a:blip r:embed="rId2">
            <a:alphaModFix amt="20000"/>
          </a:blip>
          <a:stretch>
            <a:fillRect/>
          </a:stretch>
        </p:blipFill>
        <p:spPr>
          <a:xfrm>
            <a:off x="-734133" y="0"/>
            <a:ext cx="13367658" cy="6774873"/>
          </a:xfrm>
          <a:prstGeom prst="rect">
            <a:avLst/>
          </a:prstGeom>
        </p:spPr>
      </p:pic>
      <p:sp>
        <p:nvSpPr>
          <p:cNvPr id="3" name="Content Placeholder 2">
            <a:extLst>
              <a:ext uri="{FF2B5EF4-FFF2-40B4-BE49-F238E27FC236}">
                <a16:creationId xmlns:a16="http://schemas.microsoft.com/office/drawing/2014/main" id="{D65F7EFC-ACCB-29DB-8BB7-FA5B11F8AE4D}"/>
              </a:ext>
            </a:extLst>
          </p:cNvPr>
          <p:cNvSpPr>
            <a:spLocks noGrp="1"/>
          </p:cNvSpPr>
          <p:nvPr>
            <p:ph idx="1"/>
          </p:nvPr>
        </p:nvSpPr>
        <p:spPr>
          <a:xfrm>
            <a:off x="1716364" y="1599522"/>
            <a:ext cx="9119276" cy="4636685"/>
          </a:xfrm>
        </p:spPr>
        <p:txBody>
          <a:bodyPr>
            <a:normAutofit fontScale="70000" lnSpcReduction="20000"/>
          </a:bodyPr>
          <a:lstStyle/>
          <a:p>
            <a:pPr marL="0" indent="0">
              <a:buNone/>
            </a:pPr>
            <a:r>
              <a:rPr lang="en-IN" sz="3900" b="1" u="sng" dirty="0">
                <a:solidFill>
                  <a:schemeClr val="tx1">
                    <a:lumMod val="95000"/>
                  </a:schemeClr>
                </a:solidFill>
              </a:rPr>
              <a:t>BACKGROUND</a:t>
            </a:r>
          </a:p>
          <a:p>
            <a:r>
              <a:rPr lang="en-IN" dirty="0">
                <a:solidFill>
                  <a:schemeClr val="tx1">
                    <a:lumMod val="95000"/>
                  </a:schemeClr>
                </a:solidFill>
                <a:latin typeface="Times New Roman" panose="02020603050405020304" pitchFamily="18" charset="0"/>
                <a:cs typeface="Times New Roman" panose="02020603050405020304" pitchFamily="18" charset="0"/>
              </a:rPr>
              <a:t>Data has been generated from a sophisticated simulator of a Gas Turbines</a:t>
            </a:r>
          </a:p>
          <a:p>
            <a:r>
              <a:rPr lang="en-IN" dirty="0">
                <a:solidFill>
                  <a:schemeClr val="tx1">
                    <a:lumMod val="95000"/>
                  </a:schemeClr>
                </a:solidFill>
                <a:latin typeface="Times New Roman" panose="02020603050405020304" pitchFamily="18" charset="0"/>
                <a:cs typeface="Times New Roman" panose="02020603050405020304" pitchFamily="18" charset="0"/>
              </a:rPr>
              <a:t>The different blocks forming the complete simulator have been developed and fine tuned over the year on several similar real propulsion plants</a:t>
            </a:r>
          </a:p>
          <a:p>
            <a:pPr marL="0" indent="0">
              <a:buNone/>
            </a:pPr>
            <a:endParaRPr lang="en-IN" b="1" u="sng" dirty="0">
              <a:solidFill>
                <a:schemeClr val="tx1">
                  <a:lumMod val="95000"/>
                </a:schemeClr>
              </a:solidFill>
              <a:latin typeface="Times New Roman" panose="02020603050405020304" pitchFamily="18" charset="0"/>
              <a:cs typeface="Times New Roman" panose="02020603050405020304" pitchFamily="18" charset="0"/>
            </a:endParaRPr>
          </a:p>
          <a:p>
            <a:pPr marL="0" indent="0">
              <a:buNone/>
            </a:pPr>
            <a:r>
              <a:rPr lang="en-IN" sz="3900" b="1" u="sng" dirty="0">
                <a:solidFill>
                  <a:schemeClr val="tx1">
                    <a:lumMod val="95000"/>
                  </a:schemeClr>
                </a:solidFill>
              </a:rPr>
              <a:t>OBJECTIVE</a:t>
            </a:r>
          </a:p>
          <a:p>
            <a:r>
              <a:rPr lang="en-IN" dirty="0">
                <a:solidFill>
                  <a:schemeClr val="tx1">
                    <a:lumMod val="95000"/>
                  </a:schemeClr>
                </a:solidFill>
                <a:latin typeface="Times New Roman" panose="02020603050405020304" pitchFamily="18" charset="0"/>
                <a:cs typeface="Times New Roman" panose="02020603050405020304" pitchFamily="18" charset="0"/>
              </a:rPr>
              <a:t>T</a:t>
            </a:r>
            <a:r>
              <a:rPr lang="en-IN" i="0" u="none" strike="noStrike" dirty="0">
                <a:solidFill>
                  <a:schemeClr val="tx1">
                    <a:lumMod val="95000"/>
                  </a:schemeClr>
                </a:solidFill>
                <a:effectLst/>
                <a:latin typeface="Times New Roman" panose="02020603050405020304" pitchFamily="18" charset="0"/>
                <a:cs typeface="Times New Roman" panose="02020603050405020304" pitchFamily="18" charset="0"/>
              </a:rPr>
              <a:t>o train the data and find the most efficient ML algorithm to </a:t>
            </a:r>
            <a:r>
              <a:rPr lang="en-US" i="0" u="none" strike="noStrike" dirty="0">
                <a:solidFill>
                  <a:schemeClr val="tx1">
                    <a:lumMod val="95000"/>
                  </a:schemeClr>
                </a:solidFill>
                <a:effectLst/>
                <a:latin typeface="Times New Roman" panose="02020603050405020304" pitchFamily="18" charset="0"/>
                <a:cs typeface="Times New Roman" panose="02020603050405020304" pitchFamily="18" charset="0"/>
              </a:rPr>
              <a:t>perform Condition-Based Maintenance </a:t>
            </a:r>
            <a:endParaRPr lang="en-IN" i="0" u="none" strike="noStrike" dirty="0">
              <a:solidFill>
                <a:schemeClr val="tx1">
                  <a:lumMod val="95000"/>
                </a:schemeClr>
              </a:solidFill>
              <a:effectLst/>
              <a:latin typeface="Times New Roman" panose="02020603050405020304" pitchFamily="18" charset="0"/>
              <a:cs typeface="Times New Roman" panose="02020603050405020304" pitchFamily="18" charset="0"/>
            </a:endParaRPr>
          </a:p>
          <a:p>
            <a:pPr marL="0" indent="0">
              <a:buNone/>
            </a:pPr>
            <a:endParaRPr lang="en-IN" b="1" dirty="0">
              <a:solidFill>
                <a:schemeClr val="tx1">
                  <a:lumMod val="95000"/>
                </a:schemeClr>
              </a:solidFill>
              <a:latin typeface="Times New Roman" panose="02020603050405020304" pitchFamily="18" charset="0"/>
              <a:cs typeface="Times New Roman" panose="02020603050405020304" pitchFamily="18" charset="0"/>
            </a:endParaRPr>
          </a:p>
          <a:p>
            <a:pPr marL="0" indent="0">
              <a:buNone/>
            </a:pPr>
            <a:r>
              <a:rPr lang="en-IN" sz="3900" b="1" u="sng" dirty="0">
                <a:solidFill>
                  <a:schemeClr val="tx1">
                    <a:lumMod val="95000"/>
                  </a:schemeClr>
                </a:solidFill>
              </a:rPr>
              <a:t>PATH TAKEN</a:t>
            </a:r>
          </a:p>
          <a:p>
            <a:r>
              <a:rPr lang="en-IN" dirty="0">
                <a:solidFill>
                  <a:schemeClr val="tx1">
                    <a:lumMod val="95000"/>
                  </a:schemeClr>
                </a:solidFill>
                <a:latin typeface="Times New Roman" panose="02020603050405020304" pitchFamily="18" charset="0"/>
                <a:cs typeface="Times New Roman" panose="02020603050405020304" pitchFamily="18" charset="0"/>
              </a:rPr>
              <a:t>The team followed standard machine learning development process.</a:t>
            </a:r>
          </a:p>
          <a:p>
            <a:endParaRPr lang="en-IN" b="1" i="0" u="none" strike="noStrike" dirty="0">
              <a:solidFill>
                <a:schemeClr val="tx1">
                  <a:lumMod val="95000"/>
                </a:schemeClr>
              </a:solidFill>
              <a:effectLst/>
              <a:latin typeface="Times New Roman" panose="02020603050405020304" pitchFamily="18" charset="0"/>
              <a:cs typeface="Times New Roman" panose="02020603050405020304" pitchFamily="18" charset="0"/>
            </a:endParaRPr>
          </a:p>
          <a:p>
            <a:pPr marL="0" indent="0">
              <a:buNone/>
            </a:pPr>
            <a:endParaRPr lang="en-IN" b="1" dirty="0">
              <a:solidFill>
                <a:schemeClr val="tx1">
                  <a:lumMod val="95000"/>
                </a:schemeClr>
              </a:solidFill>
              <a:latin typeface="Times New Roman" panose="02020603050405020304" pitchFamily="18"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32087467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699831-A453-E680-8DDE-EA4BD92C1E30}"/>
              </a:ext>
            </a:extLst>
          </p:cNvPr>
          <p:cNvSpPr>
            <a:spLocks noGrp="1"/>
          </p:cNvSpPr>
          <p:nvPr>
            <p:ph idx="1"/>
          </p:nvPr>
        </p:nvSpPr>
        <p:spPr>
          <a:xfrm>
            <a:off x="1141412" y="0"/>
            <a:ext cx="9905999" cy="6858000"/>
          </a:xfrm>
          <a:noFill/>
        </p:spPr>
        <p:txBody>
          <a:bodyPr/>
          <a:lstStyle/>
          <a:p>
            <a:pPr marL="0" indent="0">
              <a:buNone/>
            </a:pPr>
            <a:r>
              <a:rPr lang="en-US" sz="2800" b="1" u="sng" dirty="0">
                <a:latin typeface="Times New Roman" panose="02020603050405020304" pitchFamily="18" charset="0"/>
                <a:cs typeface="Times New Roman" panose="02020603050405020304" pitchFamily="18" charset="0"/>
              </a:rPr>
              <a:t>DATA INFORMATION</a:t>
            </a:r>
          </a:p>
          <a:p>
            <a:pPr marL="0" indent="0">
              <a:buNone/>
            </a:pPr>
            <a:endParaRPr lang="en-US" b="1" dirty="0"/>
          </a:p>
          <a:p>
            <a:pPr marL="0" indent="0">
              <a:buNone/>
            </a:pPr>
            <a:endParaRPr lang="en-US" b="1" dirty="0"/>
          </a:p>
          <a:p>
            <a:pPr marL="0" indent="0">
              <a:buNone/>
            </a:pPr>
            <a:endParaRPr lang="en-US" b="1" dirty="0"/>
          </a:p>
          <a:p>
            <a:pPr>
              <a:lnSpc>
                <a:spcPct val="100000"/>
              </a:lnSpc>
              <a:buFont typeface="Wingdings" pitchFamily="2" charset="2"/>
              <a:buChar char="Ø"/>
            </a:pPr>
            <a:endParaRPr lang="en-US" dirty="0"/>
          </a:p>
        </p:txBody>
      </p:sp>
      <p:sp>
        <p:nvSpPr>
          <p:cNvPr id="5" name="Rounded Rectangle 4">
            <a:extLst>
              <a:ext uri="{FF2B5EF4-FFF2-40B4-BE49-F238E27FC236}">
                <a16:creationId xmlns:a16="http://schemas.microsoft.com/office/drawing/2014/main" id="{AFA0C029-362A-8228-B7F7-657D24559148}"/>
              </a:ext>
            </a:extLst>
          </p:cNvPr>
          <p:cNvSpPr/>
          <p:nvPr/>
        </p:nvSpPr>
        <p:spPr>
          <a:xfrm>
            <a:off x="1141412" y="868945"/>
            <a:ext cx="10313988" cy="5120110"/>
          </a:xfrm>
          <a:prstGeom prst="roundRect">
            <a:avLst>
              <a:gd name="adj" fmla="val 11292"/>
            </a:avLst>
          </a:prstGeom>
          <a:solidFill>
            <a:schemeClr val="bg2">
              <a:lumMod val="75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Wingdings" pitchFamily="2" charset="2"/>
              <a:buChar char="Ø"/>
            </a:pPr>
            <a:r>
              <a:rPr lang="en-US" sz="2800" dirty="0">
                <a:solidFill>
                  <a:schemeClr val="tx1">
                    <a:lumMod val="95000"/>
                  </a:schemeClr>
                </a:solidFill>
                <a:latin typeface="Times New Roman" panose="02020603050405020304" pitchFamily="18" charset="0"/>
                <a:cs typeface="Times New Roman" panose="02020603050405020304" pitchFamily="18" charset="0"/>
              </a:rPr>
              <a:t>This dataset constitutes </a:t>
            </a:r>
            <a:r>
              <a:rPr lang="en-IN" sz="2800" dirty="0">
                <a:solidFill>
                  <a:schemeClr val="tx1">
                    <a:lumMod val="95000"/>
                  </a:schemeClr>
                </a:solidFill>
                <a:latin typeface="Times New Roman" panose="02020603050405020304" pitchFamily="18" charset="0"/>
                <a:cs typeface="Times New Roman" panose="02020603050405020304" pitchFamily="18" charset="0"/>
              </a:rPr>
              <a:t>11934 rows and 18 columns with no null values.</a:t>
            </a:r>
          </a:p>
          <a:p>
            <a:pPr>
              <a:lnSpc>
                <a:spcPct val="100000"/>
              </a:lnSpc>
              <a:buFont typeface="Wingdings" pitchFamily="2" charset="2"/>
              <a:buChar char="Ø"/>
            </a:pPr>
            <a:r>
              <a:rPr lang="en-IN" sz="2800" dirty="0">
                <a:solidFill>
                  <a:schemeClr val="tx1">
                    <a:lumMod val="95000"/>
                  </a:schemeClr>
                </a:solidFill>
                <a:latin typeface="Times New Roman" panose="02020603050405020304" pitchFamily="18" charset="0"/>
                <a:cs typeface="Times New Roman" panose="02020603050405020304" pitchFamily="18" charset="0"/>
              </a:rPr>
              <a:t>This dataset contains numeric data and datatype is “float”.</a:t>
            </a:r>
          </a:p>
          <a:p>
            <a:pPr>
              <a:lnSpc>
                <a:spcPct val="100000"/>
              </a:lnSpc>
              <a:buFont typeface="Wingdings" pitchFamily="2" charset="2"/>
              <a:buChar char="Ø"/>
            </a:pPr>
            <a:r>
              <a:rPr lang="en-IN" sz="2800" dirty="0">
                <a:solidFill>
                  <a:schemeClr val="tx1">
                    <a:lumMod val="95000"/>
                  </a:schemeClr>
                </a:solidFill>
                <a:latin typeface="Times New Roman" panose="02020603050405020304" pitchFamily="18" charset="0"/>
                <a:cs typeface="Times New Roman" panose="02020603050405020304" pitchFamily="18" charset="0"/>
              </a:rPr>
              <a:t> The columns in the dataset depicts about condition of the Naval Propulsion plant.</a:t>
            </a:r>
          </a:p>
          <a:p>
            <a:pPr>
              <a:lnSpc>
                <a:spcPct val="100000"/>
              </a:lnSpc>
              <a:buFont typeface="Wingdings" pitchFamily="2" charset="2"/>
              <a:buChar char="Ø"/>
            </a:pPr>
            <a:r>
              <a:rPr lang="en-IN" sz="2800" dirty="0">
                <a:solidFill>
                  <a:schemeClr val="tx1">
                    <a:lumMod val="95000"/>
                  </a:schemeClr>
                </a:solidFill>
                <a:latin typeface="Times New Roman" panose="02020603050405020304" pitchFamily="18" charset="0"/>
                <a:cs typeface="Times New Roman" panose="02020603050405020304" pitchFamily="18" charset="0"/>
              </a:rPr>
              <a:t>The target variable is GT compressor decay state coefficient.</a:t>
            </a:r>
            <a:endParaRPr lang="en-IN" sz="2800" dirty="0">
              <a:latin typeface="Times New Roman" panose="02020603050405020304" pitchFamily="18" charset="0"/>
              <a:cs typeface="Times New Roman" panose="02020603050405020304" pitchFamily="18" charset="0"/>
            </a:endParaRPr>
          </a:p>
          <a:p>
            <a:pPr algn="ctr"/>
            <a:endParaRPr lang="en-US" dirty="0"/>
          </a:p>
        </p:txBody>
      </p:sp>
    </p:spTree>
    <p:extLst>
      <p:ext uri="{BB962C8B-B14F-4D97-AF65-F5344CB8AC3E}">
        <p14:creationId xmlns:p14="http://schemas.microsoft.com/office/powerpoint/2010/main" val="1592464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FB9843-9C3A-4293-D3CA-B56A7558733B}"/>
              </a:ext>
            </a:extLst>
          </p:cNvPr>
          <p:cNvSpPr>
            <a:spLocks noGrp="1"/>
          </p:cNvSpPr>
          <p:nvPr>
            <p:ph idx="1"/>
          </p:nvPr>
        </p:nvSpPr>
        <p:spPr>
          <a:xfrm>
            <a:off x="477078" y="344556"/>
            <a:ext cx="10570333" cy="6513443"/>
          </a:xfrm>
        </p:spPr>
        <p:txBody>
          <a:bodyPr/>
          <a:lstStyle/>
          <a:p>
            <a:pPr marL="0" indent="0">
              <a:buNone/>
            </a:pPr>
            <a:r>
              <a:rPr lang="en-US" sz="2800" b="1" dirty="0">
                <a:latin typeface="Times New Roman" panose="02020603050405020304" pitchFamily="18" charset="0"/>
                <a:cs typeface="Times New Roman" panose="02020603050405020304" pitchFamily="18" charset="0"/>
              </a:rPr>
              <a:t>        </a:t>
            </a:r>
            <a:r>
              <a:rPr lang="en-US" sz="2800" b="1" u="sng" dirty="0">
                <a:latin typeface="Times New Roman" panose="02020603050405020304" pitchFamily="18" charset="0"/>
                <a:cs typeface="Times New Roman" panose="02020603050405020304" pitchFamily="18" charset="0"/>
              </a:rPr>
              <a:t>Data description                                   </a:t>
            </a:r>
          </a:p>
          <a:p>
            <a:endParaRPr lang="en-US" dirty="0"/>
          </a:p>
          <a:p>
            <a:endParaRPr lang="en-US" dirty="0"/>
          </a:p>
          <a:p>
            <a:endParaRPr lang="en-US" dirty="0"/>
          </a:p>
          <a:p>
            <a:endParaRPr lang="en-US" dirty="0"/>
          </a:p>
          <a:p>
            <a:pPr marL="0" indent="0">
              <a:buNone/>
            </a:pPr>
            <a:endParaRPr lang="en-US" dirty="0"/>
          </a:p>
          <a:p>
            <a:pPr marL="0" indent="0">
              <a:buNone/>
            </a:pPr>
            <a:endParaRPr lang="en-US" dirty="0"/>
          </a:p>
          <a:p>
            <a:endParaRPr lang="en-US" dirty="0"/>
          </a:p>
          <a:p>
            <a:pPr marL="0" indent="0">
              <a:buNone/>
            </a:pPr>
            <a:endParaRPr lang="en-US" dirty="0"/>
          </a:p>
          <a:p>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3A432548-0253-5D7A-B22F-E6A535AC6AA0}"/>
              </a:ext>
            </a:extLst>
          </p:cNvPr>
          <p:cNvPicPr>
            <a:picLocks noChangeAspect="1"/>
          </p:cNvPicPr>
          <p:nvPr/>
        </p:nvPicPr>
        <p:blipFill>
          <a:blip r:embed="rId2"/>
          <a:stretch>
            <a:fillRect/>
          </a:stretch>
        </p:blipFill>
        <p:spPr>
          <a:xfrm>
            <a:off x="812942" y="1046713"/>
            <a:ext cx="10655158" cy="3122951"/>
          </a:xfrm>
          <a:prstGeom prst="rect">
            <a:avLst/>
          </a:prstGeom>
        </p:spPr>
      </p:pic>
      <p:sp>
        <p:nvSpPr>
          <p:cNvPr id="5" name="TextBox 4">
            <a:extLst>
              <a:ext uri="{FF2B5EF4-FFF2-40B4-BE49-F238E27FC236}">
                <a16:creationId xmlns:a16="http://schemas.microsoft.com/office/drawing/2014/main" id="{3D4FDF0C-7739-4E9B-A3E4-E45FFA9365D6}"/>
              </a:ext>
            </a:extLst>
          </p:cNvPr>
          <p:cNvSpPr txBox="1"/>
          <p:nvPr/>
        </p:nvSpPr>
        <p:spPr>
          <a:xfrm>
            <a:off x="1251779" y="4416090"/>
            <a:ext cx="9936922" cy="1815882"/>
          </a:xfrm>
          <a:prstGeom prst="rect">
            <a:avLst/>
          </a:prstGeom>
          <a:noFill/>
        </p:spPr>
        <p:txBody>
          <a:bodyPr wrap="square" rtlCol="0">
            <a:spAutoFit/>
          </a:bodyPr>
          <a:lstStyle/>
          <a:p>
            <a:pPr marL="514350" indent="-514350">
              <a:buFont typeface="+mj-lt"/>
              <a:buAutoNum type="arabicPeriod"/>
            </a:pPr>
            <a:r>
              <a:rPr lang="en-US" sz="2800" dirty="0">
                <a:latin typeface="Times New Roman" panose="02020603050405020304" pitchFamily="18" charset="0"/>
                <a:cs typeface="Times New Roman" panose="02020603050405020304" pitchFamily="18" charset="0"/>
              </a:rPr>
              <a:t>There are no duplicate values in the dataset</a:t>
            </a:r>
          </a:p>
          <a:p>
            <a:pPr marL="514350" indent="-514350">
              <a:buFont typeface="+mj-lt"/>
              <a:buAutoNum type="arabicPeriod"/>
            </a:pPr>
            <a:r>
              <a:rPr lang="en-US" sz="2800" dirty="0">
                <a:latin typeface="Times New Roman" panose="02020603050405020304" pitchFamily="18" charset="0"/>
                <a:cs typeface="Times New Roman" panose="02020603050405020304" pitchFamily="18" charset="0"/>
              </a:rPr>
              <a:t>Four columns are dropped from the data. They are </a:t>
            </a:r>
            <a:r>
              <a:rPr lang="en-US" sz="2800" dirty="0" err="1">
                <a:latin typeface="Times New Roman" panose="02020603050405020304" pitchFamily="18" charset="0"/>
                <a:cs typeface="Times New Roman" panose="02020603050405020304" pitchFamily="18" charset="0"/>
              </a:rPr>
              <a:t>gt_c_i_pressure</a:t>
            </a:r>
            <a:r>
              <a:rPr lang="en-US" sz="2800" dirty="0">
                <a:latin typeface="Times New Roman" panose="02020603050405020304" pitchFamily="18" charset="0"/>
                <a:cs typeface="Times New Roman" panose="02020603050405020304" pitchFamily="18" charset="0"/>
              </a:rPr>
              <a:t> , </a:t>
            </a:r>
            <a:r>
              <a:rPr lang="en-US" sz="2800" dirty="0" err="1">
                <a:latin typeface="Times New Roman" panose="02020603050405020304" pitchFamily="18" charset="0"/>
                <a:cs typeface="Times New Roman" panose="02020603050405020304" pitchFamily="18" charset="0"/>
              </a:rPr>
              <a:t>gt_c_temperature</a:t>
            </a:r>
            <a:r>
              <a:rPr lang="en-US" sz="2800" dirty="0">
                <a:latin typeface="Times New Roman" panose="02020603050405020304" pitchFamily="18" charset="0"/>
                <a:cs typeface="Times New Roman" panose="02020603050405020304" pitchFamily="18" charset="0"/>
              </a:rPr>
              <a:t> , </a:t>
            </a:r>
            <a:r>
              <a:rPr lang="en-US" sz="2800" dirty="0" err="1">
                <a:latin typeface="Times New Roman" panose="02020603050405020304" pitchFamily="18" charset="0"/>
                <a:cs typeface="Times New Roman" panose="02020603050405020304" pitchFamily="18" charset="0"/>
              </a:rPr>
              <a:t>sp_torque</a:t>
            </a:r>
            <a:r>
              <a:rPr lang="en-US" sz="2800" dirty="0">
                <a:latin typeface="Times New Roman" panose="02020603050405020304" pitchFamily="18" charset="0"/>
                <a:cs typeface="Times New Roman" panose="02020603050405020304" pitchFamily="18" charset="0"/>
              </a:rPr>
              <a:t> and </a:t>
            </a:r>
            <a:r>
              <a:rPr lang="en-US" sz="2800" dirty="0" err="1">
                <a:latin typeface="Times New Roman" panose="02020603050405020304" pitchFamily="18" charset="0"/>
                <a:cs typeface="Times New Roman" panose="02020603050405020304" pitchFamily="18" charset="0"/>
              </a:rPr>
              <a:t>gt_turbine_decay_coefficient</a:t>
            </a:r>
            <a:r>
              <a:rPr lang="en-US" sz="2800" dirty="0">
                <a:latin typeface="Times New Roman" panose="02020603050405020304" pitchFamily="18" charset="0"/>
                <a:cs typeface="Times New Roman" panose="02020603050405020304" pitchFamily="18" charset="0"/>
              </a:rPr>
              <a:t>.</a:t>
            </a:r>
          </a:p>
        </p:txBody>
      </p:sp>
      <p:sp>
        <p:nvSpPr>
          <p:cNvPr id="2" name="Round Diagonal Corner of Rectangle 1">
            <a:extLst>
              <a:ext uri="{FF2B5EF4-FFF2-40B4-BE49-F238E27FC236}">
                <a16:creationId xmlns:a16="http://schemas.microsoft.com/office/drawing/2014/main" id="{2BF0D48D-640F-F53A-799A-3C457AECC7E2}"/>
              </a:ext>
            </a:extLst>
          </p:cNvPr>
          <p:cNvSpPr/>
          <p:nvPr/>
        </p:nvSpPr>
        <p:spPr>
          <a:xfrm>
            <a:off x="723900" y="4406900"/>
            <a:ext cx="10655300" cy="2095500"/>
          </a:xfrm>
          <a:prstGeom prst="round2DiagRect">
            <a:avLst/>
          </a:prstGeom>
          <a:solidFill>
            <a:schemeClr val="bg2">
              <a:lumMod val="75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14350" indent="-514350">
              <a:buFont typeface="+mj-lt"/>
              <a:buAutoNum type="arabicPeriod"/>
            </a:pPr>
            <a:r>
              <a:rPr lang="en-US" sz="2400" dirty="0">
                <a:latin typeface="Times New Roman" panose="02020603050405020304" pitchFamily="18" charset="0"/>
                <a:cs typeface="Times New Roman" panose="02020603050405020304" pitchFamily="18" charset="0"/>
              </a:rPr>
              <a:t>There are no duplicate values in the data</a:t>
            </a:r>
          </a:p>
          <a:p>
            <a:pPr marL="514350" indent="-514350">
              <a:buFont typeface="+mj-lt"/>
              <a:buAutoNum type="arabicPeriod"/>
            </a:pPr>
            <a:r>
              <a:rPr lang="en-US" sz="2400" dirty="0">
                <a:latin typeface="Times New Roman" panose="02020603050405020304" pitchFamily="18" charset="0"/>
                <a:cs typeface="Times New Roman" panose="02020603050405020304" pitchFamily="18" charset="0"/>
              </a:rPr>
              <a:t>Four columns are dropped from the data. They are GT compressor inlet air pressure , GT compressor  inlet air temperature , Starboard Propeller Torque and GT turbine decay  state coefficient</a:t>
            </a:r>
          </a:p>
          <a:p>
            <a:pPr marL="514350" indent="-514350">
              <a:buFont typeface="+mj-lt"/>
              <a:buAutoNum type="arabicPeriod"/>
            </a:pPr>
            <a:r>
              <a:rPr lang="en-US" sz="2400" dirty="0">
                <a:latin typeface="Times New Roman" panose="02020603050405020304" pitchFamily="18" charset="0"/>
                <a:cs typeface="Times New Roman" panose="02020603050405020304" pitchFamily="18" charset="0"/>
              </a:rPr>
              <a:t>There are no null values in the data</a:t>
            </a:r>
          </a:p>
          <a:p>
            <a:pPr algn="ctr"/>
            <a:endParaRPr lang="en-US" dirty="0"/>
          </a:p>
        </p:txBody>
      </p:sp>
      <p:cxnSp>
        <p:nvCxnSpPr>
          <p:cNvPr id="11" name="Straight Connector 10">
            <a:extLst>
              <a:ext uri="{FF2B5EF4-FFF2-40B4-BE49-F238E27FC236}">
                <a16:creationId xmlns:a16="http://schemas.microsoft.com/office/drawing/2014/main" id="{9604D3D6-4067-B49A-6AA0-2256906E1224}"/>
              </a:ext>
            </a:extLst>
          </p:cNvPr>
          <p:cNvCxnSpPr>
            <a:cxnSpLocks/>
          </p:cNvCxnSpPr>
          <p:nvPr/>
        </p:nvCxnSpPr>
        <p:spPr>
          <a:xfrm>
            <a:off x="8531352" y="4050792"/>
            <a:ext cx="1197864" cy="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970872015"/>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D55C4B-E10C-1AEC-F6A2-EE430DA726EF}"/>
              </a:ext>
            </a:extLst>
          </p:cNvPr>
          <p:cNvSpPr txBox="1"/>
          <p:nvPr/>
        </p:nvSpPr>
        <p:spPr>
          <a:xfrm>
            <a:off x="3843131" y="46218"/>
            <a:ext cx="3335099" cy="707886"/>
          </a:xfrm>
          <a:prstGeom prst="rect">
            <a:avLst/>
          </a:prstGeom>
          <a:noFill/>
        </p:spPr>
        <p:txBody>
          <a:bodyPr wrap="square" rtlCol="0">
            <a:spAutoFit/>
          </a:bodyPr>
          <a:lstStyle/>
          <a:p>
            <a:r>
              <a:rPr lang="en-US" sz="4000" b="1" u="sng" dirty="0">
                <a:latin typeface="Times New Roman" panose="02020603050405020304" pitchFamily="18" charset="0"/>
                <a:cs typeface="Times New Roman" panose="02020603050405020304" pitchFamily="18" charset="0"/>
              </a:rPr>
              <a:t>BOX PLOT</a:t>
            </a:r>
          </a:p>
        </p:txBody>
      </p:sp>
      <p:pic>
        <p:nvPicPr>
          <p:cNvPr id="12" name="Picture 11">
            <a:extLst>
              <a:ext uri="{FF2B5EF4-FFF2-40B4-BE49-F238E27FC236}">
                <a16:creationId xmlns:a16="http://schemas.microsoft.com/office/drawing/2014/main" id="{6AB2FF84-42A4-3F11-2929-925619AF4291}"/>
              </a:ext>
            </a:extLst>
          </p:cNvPr>
          <p:cNvPicPr>
            <a:picLocks noChangeAspect="1"/>
          </p:cNvPicPr>
          <p:nvPr/>
        </p:nvPicPr>
        <p:blipFill>
          <a:blip r:embed="rId2"/>
          <a:stretch>
            <a:fillRect/>
          </a:stretch>
        </p:blipFill>
        <p:spPr>
          <a:xfrm>
            <a:off x="425450" y="3903942"/>
            <a:ext cx="11341100" cy="1571348"/>
          </a:xfrm>
          <a:prstGeom prst="rect">
            <a:avLst/>
          </a:prstGeom>
        </p:spPr>
      </p:pic>
      <p:pic>
        <p:nvPicPr>
          <p:cNvPr id="18" name="Content Placeholder 17">
            <a:extLst>
              <a:ext uri="{FF2B5EF4-FFF2-40B4-BE49-F238E27FC236}">
                <a16:creationId xmlns:a16="http://schemas.microsoft.com/office/drawing/2014/main" id="{7FF3366A-C059-6978-FF04-9AACDB3D4071}"/>
              </a:ext>
            </a:extLst>
          </p:cNvPr>
          <p:cNvPicPr>
            <a:picLocks noGrp="1" noChangeAspect="1"/>
          </p:cNvPicPr>
          <p:nvPr>
            <p:ph idx="1"/>
          </p:nvPr>
        </p:nvPicPr>
        <p:blipFill>
          <a:blip r:embed="rId3"/>
          <a:stretch>
            <a:fillRect/>
          </a:stretch>
        </p:blipFill>
        <p:spPr>
          <a:xfrm>
            <a:off x="412750" y="2392060"/>
            <a:ext cx="11366500" cy="1499181"/>
          </a:xfrm>
        </p:spPr>
      </p:pic>
      <p:pic>
        <p:nvPicPr>
          <p:cNvPr id="14" name="Picture 13">
            <a:extLst>
              <a:ext uri="{FF2B5EF4-FFF2-40B4-BE49-F238E27FC236}">
                <a16:creationId xmlns:a16="http://schemas.microsoft.com/office/drawing/2014/main" id="{7D345048-F1C5-E0F3-6016-FC63087EE9A0}"/>
              </a:ext>
            </a:extLst>
          </p:cNvPr>
          <p:cNvPicPr>
            <a:picLocks noChangeAspect="1"/>
          </p:cNvPicPr>
          <p:nvPr/>
        </p:nvPicPr>
        <p:blipFill>
          <a:blip r:embed="rId4"/>
          <a:stretch>
            <a:fillRect/>
          </a:stretch>
        </p:blipFill>
        <p:spPr>
          <a:xfrm>
            <a:off x="444500" y="5411789"/>
            <a:ext cx="5842000" cy="1357311"/>
          </a:xfrm>
          <a:prstGeom prst="rect">
            <a:avLst/>
          </a:prstGeom>
        </p:spPr>
      </p:pic>
      <p:pic>
        <p:nvPicPr>
          <p:cNvPr id="16" name="Picture 15">
            <a:extLst>
              <a:ext uri="{FF2B5EF4-FFF2-40B4-BE49-F238E27FC236}">
                <a16:creationId xmlns:a16="http://schemas.microsoft.com/office/drawing/2014/main" id="{2011C4B3-6D95-8525-D278-8133D300DFA1}"/>
              </a:ext>
            </a:extLst>
          </p:cNvPr>
          <p:cNvPicPr>
            <a:picLocks noChangeAspect="1"/>
          </p:cNvPicPr>
          <p:nvPr/>
        </p:nvPicPr>
        <p:blipFill>
          <a:blip r:embed="rId5"/>
          <a:stretch>
            <a:fillRect/>
          </a:stretch>
        </p:blipFill>
        <p:spPr>
          <a:xfrm>
            <a:off x="417576" y="823034"/>
            <a:ext cx="11356847" cy="1571348"/>
          </a:xfrm>
          <a:prstGeom prst="rect">
            <a:avLst/>
          </a:prstGeom>
        </p:spPr>
      </p:pic>
    </p:spTree>
    <p:extLst>
      <p:ext uri="{BB962C8B-B14F-4D97-AF65-F5344CB8AC3E}">
        <p14:creationId xmlns:p14="http://schemas.microsoft.com/office/powerpoint/2010/main" val="1743645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F5631-BDAB-9EFE-A12C-3E6CAB1C5D4A}"/>
              </a:ext>
            </a:extLst>
          </p:cNvPr>
          <p:cNvSpPr>
            <a:spLocks noGrp="1"/>
          </p:cNvSpPr>
          <p:nvPr>
            <p:ph type="title"/>
          </p:nvPr>
        </p:nvSpPr>
        <p:spPr>
          <a:xfrm>
            <a:off x="1221312" y="384048"/>
            <a:ext cx="9905998" cy="575282"/>
          </a:xfrm>
        </p:spPr>
        <p:txBody>
          <a:bodyPr>
            <a:noAutofit/>
          </a:bodyPr>
          <a:lstStyle/>
          <a:p>
            <a:r>
              <a:rPr lang="en-US" b="1" u="sng" dirty="0">
                <a:latin typeface="Times New Roman" panose="02020603050405020304" pitchFamily="18" charset="0"/>
                <a:cs typeface="Times New Roman" panose="02020603050405020304" pitchFamily="18" charset="0"/>
              </a:rPr>
              <a:t>Outliers REMOVAL</a:t>
            </a:r>
          </a:p>
        </p:txBody>
      </p:sp>
      <p:pic>
        <p:nvPicPr>
          <p:cNvPr id="4" name="Content Placeholder 3">
            <a:extLst>
              <a:ext uri="{FF2B5EF4-FFF2-40B4-BE49-F238E27FC236}">
                <a16:creationId xmlns:a16="http://schemas.microsoft.com/office/drawing/2014/main" id="{D81AC591-926D-8D69-2F19-BFE89C624C8D}"/>
              </a:ext>
            </a:extLst>
          </p:cNvPr>
          <p:cNvPicPr>
            <a:picLocks noGrp="1" noChangeAspect="1"/>
          </p:cNvPicPr>
          <p:nvPr>
            <p:ph idx="1"/>
          </p:nvPr>
        </p:nvPicPr>
        <p:blipFill>
          <a:blip r:embed="rId2"/>
          <a:stretch>
            <a:fillRect/>
          </a:stretch>
        </p:blipFill>
        <p:spPr>
          <a:xfrm>
            <a:off x="1792224" y="2304288"/>
            <a:ext cx="7845552" cy="4169664"/>
          </a:xfrm>
          <a:prstGeom prst="rect">
            <a:avLst/>
          </a:prstGeom>
        </p:spPr>
      </p:pic>
      <p:pic>
        <p:nvPicPr>
          <p:cNvPr id="8" name="Picture 7">
            <a:extLst>
              <a:ext uri="{FF2B5EF4-FFF2-40B4-BE49-F238E27FC236}">
                <a16:creationId xmlns:a16="http://schemas.microsoft.com/office/drawing/2014/main" id="{63AD68A2-FBA6-21BB-87BE-8F093AEEA944}"/>
              </a:ext>
            </a:extLst>
          </p:cNvPr>
          <p:cNvPicPr>
            <a:picLocks noChangeAspect="1"/>
          </p:cNvPicPr>
          <p:nvPr/>
        </p:nvPicPr>
        <p:blipFill>
          <a:blip r:embed="rId3"/>
          <a:stretch>
            <a:fillRect/>
          </a:stretch>
        </p:blipFill>
        <p:spPr>
          <a:xfrm>
            <a:off x="2439638" y="5166181"/>
            <a:ext cx="1055311" cy="281512"/>
          </a:xfrm>
          <a:prstGeom prst="rect">
            <a:avLst/>
          </a:prstGeom>
        </p:spPr>
      </p:pic>
      <p:sp>
        <p:nvSpPr>
          <p:cNvPr id="11" name="TextBox 10">
            <a:extLst>
              <a:ext uri="{FF2B5EF4-FFF2-40B4-BE49-F238E27FC236}">
                <a16:creationId xmlns:a16="http://schemas.microsoft.com/office/drawing/2014/main" id="{3E52C8C9-E357-AC6B-8BB5-B147B24FE97B}"/>
              </a:ext>
            </a:extLst>
          </p:cNvPr>
          <p:cNvSpPr txBox="1"/>
          <p:nvPr/>
        </p:nvSpPr>
        <p:spPr>
          <a:xfrm>
            <a:off x="1117600" y="1155700"/>
            <a:ext cx="6287299" cy="830997"/>
          </a:xfrm>
          <a:prstGeom prst="rect">
            <a:avLst/>
          </a:prstGeom>
          <a:noFill/>
        </p:spPr>
        <p:txBody>
          <a:bodyPr wrap="none" rtlCol="0">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boxplot represents outliers in dataset</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outliers are removed using Z score method</a:t>
            </a:r>
          </a:p>
        </p:txBody>
      </p:sp>
    </p:spTree>
    <p:extLst>
      <p:ext uri="{BB962C8B-B14F-4D97-AF65-F5344CB8AC3E}">
        <p14:creationId xmlns:p14="http://schemas.microsoft.com/office/powerpoint/2010/main" val="1479432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6E48C-676D-C837-8EBD-994795A95269}"/>
              </a:ext>
            </a:extLst>
          </p:cNvPr>
          <p:cNvSpPr>
            <a:spLocks noGrp="1"/>
          </p:cNvSpPr>
          <p:nvPr>
            <p:ph type="title"/>
          </p:nvPr>
        </p:nvSpPr>
        <p:spPr>
          <a:xfrm>
            <a:off x="910594" y="103613"/>
            <a:ext cx="9905998" cy="1478570"/>
          </a:xfrm>
        </p:spPr>
        <p:txBody>
          <a:bodyPr>
            <a:normAutofit/>
          </a:bodyPr>
          <a:lstStyle/>
          <a:p>
            <a:pPr algn="ctr"/>
            <a:r>
              <a:rPr lang="en-IN" sz="4000" b="1" u="sng" dirty="0">
                <a:latin typeface="Times New Roman" panose="02020603050405020304" pitchFamily="18" charset="0"/>
                <a:cs typeface="Times New Roman" panose="02020603050405020304" pitchFamily="18" charset="0"/>
              </a:rPr>
              <a:t>EXPLORATORY DATA ANALYSIS</a:t>
            </a:r>
          </a:p>
        </p:txBody>
      </p:sp>
      <p:pic>
        <p:nvPicPr>
          <p:cNvPr id="3074" name="Picture 2" descr="EDA on Students Performance in Exams | Kaggle">
            <a:extLst>
              <a:ext uri="{FF2B5EF4-FFF2-40B4-BE49-F238E27FC236}">
                <a16:creationId xmlns:a16="http://schemas.microsoft.com/office/drawing/2014/main" id="{E79EFFF7-2EBE-1408-3AFA-C62A21A4291B}"/>
              </a:ext>
            </a:extLst>
          </p:cNvPr>
          <p:cNvPicPr>
            <a:picLocks noChangeAspect="1" noChangeArrowheads="1"/>
          </p:cNvPicPr>
          <p:nvPr/>
        </p:nvPicPr>
        <p:blipFill>
          <a:blip r:embed="rId2">
            <a:alphaModFix amt="4000"/>
            <a:extLst>
              <a:ext uri="{28A0092B-C50C-407E-A947-70E740481C1C}">
                <a14:useLocalDpi xmlns:a14="http://schemas.microsoft.com/office/drawing/2010/main" val="0"/>
              </a:ext>
            </a:extLst>
          </a:blip>
          <a:srcRect/>
          <a:stretch>
            <a:fillRect/>
          </a:stretch>
        </p:blipFill>
        <p:spPr bwMode="auto">
          <a:xfrm>
            <a:off x="-638541" y="177299"/>
            <a:ext cx="12534765" cy="7050807"/>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38D3425C-B55F-2EB3-D880-9208F5E69B83}"/>
              </a:ext>
            </a:extLst>
          </p:cNvPr>
          <p:cNvGrpSpPr/>
          <p:nvPr/>
        </p:nvGrpSpPr>
        <p:grpSpPr>
          <a:xfrm>
            <a:off x="1959429" y="1242873"/>
            <a:ext cx="7968343" cy="5034395"/>
            <a:chOff x="353014" y="0"/>
            <a:chExt cx="3522227" cy="1859018"/>
          </a:xfrm>
        </p:grpSpPr>
        <p:sp>
          <p:nvSpPr>
            <p:cNvPr id="11" name="Oval 10">
              <a:extLst>
                <a:ext uri="{FF2B5EF4-FFF2-40B4-BE49-F238E27FC236}">
                  <a16:creationId xmlns:a16="http://schemas.microsoft.com/office/drawing/2014/main" id="{A850E915-981A-4EF3-3016-BB9BD4749EE6}"/>
                </a:ext>
              </a:extLst>
            </p:cNvPr>
            <p:cNvSpPr/>
            <p:nvPr/>
          </p:nvSpPr>
          <p:spPr>
            <a:xfrm>
              <a:off x="353014" y="0"/>
              <a:ext cx="3522227" cy="1859018"/>
            </a:xfrm>
            <a:prstGeom prst="ellipse">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12" name="Oval 4">
              <a:extLst>
                <a:ext uri="{FF2B5EF4-FFF2-40B4-BE49-F238E27FC236}">
                  <a16:creationId xmlns:a16="http://schemas.microsoft.com/office/drawing/2014/main" id="{63A1AE41-9371-078D-F4E9-B8BD88DC43F5}"/>
                </a:ext>
              </a:extLst>
            </p:cNvPr>
            <p:cNvSpPr txBox="1"/>
            <p:nvPr/>
          </p:nvSpPr>
          <p:spPr>
            <a:xfrm>
              <a:off x="783450" y="86744"/>
              <a:ext cx="2614241" cy="3314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IN" sz="2400" b="1" dirty="0">
                  <a:solidFill>
                    <a:schemeClr val="tx1">
                      <a:lumMod val="75000"/>
                    </a:schemeClr>
                  </a:solidFill>
                  <a:latin typeface="Times New Roman" panose="02020603050405020304" pitchFamily="18" charset="0"/>
                  <a:cs typeface="Times New Roman" panose="02020603050405020304" pitchFamily="18" charset="0"/>
                </a:rPr>
                <a:t>DATA EXPLORATION</a:t>
              </a:r>
            </a:p>
            <a:p>
              <a:pPr marL="285750" lvl="0" indent="-285750" defTabSz="933450">
                <a:lnSpc>
                  <a:spcPct val="90000"/>
                </a:lnSpc>
                <a:spcBef>
                  <a:spcPct val="0"/>
                </a:spcBef>
                <a:spcAft>
                  <a:spcPct val="35000"/>
                </a:spcAft>
                <a:buFont typeface="Arial" panose="020B0604020202020204" pitchFamily="34" charset="0"/>
                <a:buChar char="•"/>
              </a:pPr>
              <a:endParaRPr lang="en-IN" sz="1600" kern="1200" dirty="0">
                <a:latin typeface="Times New Roman" panose="02020603050405020304" pitchFamily="18" charset="0"/>
                <a:cs typeface="Times New Roman" panose="02020603050405020304" pitchFamily="18" charset="0"/>
              </a:endParaRPr>
            </a:p>
          </p:txBody>
        </p:sp>
      </p:grpSp>
      <p:sp>
        <p:nvSpPr>
          <p:cNvPr id="3" name="Chevron 2"/>
          <p:cNvSpPr/>
          <p:nvPr/>
        </p:nvSpPr>
        <p:spPr>
          <a:xfrm>
            <a:off x="4073235" y="2396587"/>
            <a:ext cx="3918858" cy="666504"/>
          </a:xfrm>
          <a:prstGeom prst="chevron">
            <a:avLst/>
          </a:prstGeom>
          <a:solidFill>
            <a:schemeClr val="bg2">
              <a:lumMod val="40000"/>
              <a:lumOff val="6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itchFamily="18" charset="0"/>
                <a:cs typeface="Times New Roman" pitchFamily="18" charset="0"/>
              </a:rPr>
              <a:t>HEATMAP</a:t>
            </a:r>
            <a:endParaRPr lang="en-IN" sz="2400" b="1" dirty="0">
              <a:solidFill>
                <a:schemeClr val="tx1"/>
              </a:solidFill>
              <a:latin typeface="Times New Roman" pitchFamily="18" charset="0"/>
              <a:cs typeface="Times New Roman" pitchFamily="18" charset="0"/>
            </a:endParaRPr>
          </a:p>
        </p:txBody>
      </p:sp>
      <p:sp>
        <p:nvSpPr>
          <p:cNvPr id="8" name="Chevron 7"/>
          <p:cNvSpPr/>
          <p:nvPr/>
        </p:nvSpPr>
        <p:spPr>
          <a:xfrm>
            <a:off x="4038599" y="3215984"/>
            <a:ext cx="4071258" cy="666504"/>
          </a:xfrm>
          <a:prstGeom prst="chevron">
            <a:avLst/>
          </a:prstGeom>
          <a:solidFill>
            <a:schemeClr val="bg2">
              <a:lumMod val="40000"/>
              <a:lumOff val="6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itchFamily="18" charset="0"/>
                <a:cs typeface="Times New Roman" pitchFamily="18" charset="0"/>
              </a:rPr>
              <a:t>DIST PLOT</a:t>
            </a:r>
            <a:endParaRPr lang="en-IN" sz="2400" b="1" dirty="0">
              <a:solidFill>
                <a:schemeClr val="tx1"/>
              </a:solidFill>
              <a:latin typeface="Times New Roman" pitchFamily="18" charset="0"/>
              <a:cs typeface="Times New Roman" pitchFamily="18" charset="0"/>
            </a:endParaRPr>
          </a:p>
        </p:txBody>
      </p:sp>
      <p:sp>
        <p:nvSpPr>
          <p:cNvPr id="9" name="Chevron 8"/>
          <p:cNvSpPr/>
          <p:nvPr/>
        </p:nvSpPr>
        <p:spPr>
          <a:xfrm>
            <a:off x="4073235" y="4007180"/>
            <a:ext cx="4123196" cy="666504"/>
          </a:xfrm>
          <a:prstGeom prst="chevron">
            <a:avLst/>
          </a:prstGeom>
          <a:solidFill>
            <a:schemeClr val="bg2">
              <a:lumMod val="40000"/>
              <a:lumOff val="6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itchFamily="18" charset="0"/>
                <a:cs typeface="Times New Roman" pitchFamily="18" charset="0"/>
              </a:rPr>
              <a:t>PAIR PLOT</a:t>
            </a:r>
            <a:endParaRPr lang="en-IN" sz="2400" b="1" dirty="0">
              <a:solidFill>
                <a:schemeClr val="tx1"/>
              </a:solidFill>
              <a:latin typeface="Times New Roman" pitchFamily="18" charset="0"/>
              <a:cs typeface="Times New Roman" pitchFamily="18" charset="0"/>
            </a:endParaRPr>
          </a:p>
        </p:txBody>
      </p:sp>
      <p:sp>
        <p:nvSpPr>
          <p:cNvPr id="13" name="Chevron 12"/>
          <p:cNvSpPr/>
          <p:nvPr/>
        </p:nvSpPr>
        <p:spPr>
          <a:xfrm>
            <a:off x="4099204" y="4826084"/>
            <a:ext cx="4123196" cy="666504"/>
          </a:xfrm>
          <a:prstGeom prst="chevron">
            <a:avLst/>
          </a:prstGeom>
          <a:solidFill>
            <a:schemeClr val="bg2">
              <a:lumMod val="40000"/>
              <a:lumOff val="6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itchFamily="18" charset="0"/>
                <a:cs typeface="Times New Roman" pitchFamily="18" charset="0"/>
              </a:rPr>
              <a:t>VIOLIN PLOT</a:t>
            </a:r>
            <a:endParaRPr lang="en-IN" sz="2400" b="1"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984709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015A9-70D8-F4AB-B457-7DFF7984FC2D}"/>
              </a:ext>
            </a:extLst>
          </p:cNvPr>
          <p:cNvSpPr>
            <a:spLocks noGrp="1"/>
          </p:cNvSpPr>
          <p:nvPr>
            <p:ph type="title"/>
          </p:nvPr>
        </p:nvSpPr>
        <p:spPr>
          <a:xfrm>
            <a:off x="903669" y="-1060704"/>
            <a:ext cx="9905998" cy="1773936"/>
          </a:xfrm>
        </p:spPr>
        <p:txBody>
          <a:bodyPr>
            <a:normAutofit fontScale="90000"/>
          </a:bodyPr>
          <a:lstStyle/>
          <a:p>
            <a:pPr algn="ctr"/>
            <a:br>
              <a:rPr lang="en-US" b="1" u="sng" dirty="0">
                <a:latin typeface="Times New Roman" panose="02020603050405020304" pitchFamily="18" charset="0"/>
                <a:cs typeface="Times New Roman" panose="02020603050405020304" pitchFamily="18" charset="0"/>
              </a:rPr>
            </a:br>
            <a:br>
              <a:rPr lang="en-US" b="1" u="sng" dirty="0">
                <a:latin typeface="Times New Roman" panose="02020603050405020304" pitchFamily="18" charset="0"/>
                <a:cs typeface="Times New Roman" panose="02020603050405020304" pitchFamily="18" charset="0"/>
              </a:rPr>
            </a:br>
            <a:br>
              <a:rPr lang="en-US" b="1" u="sng" dirty="0">
                <a:latin typeface="Times New Roman" panose="02020603050405020304" pitchFamily="18" charset="0"/>
                <a:cs typeface="Times New Roman" panose="02020603050405020304" pitchFamily="18" charset="0"/>
              </a:rPr>
            </a:br>
            <a:r>
              <a:rPr lang="en-US" b="1" u="sng" dirty="0">
                <a:latin typeface="Times New Roman" panose="02020603050405020304" pitchFamily="18" charset="0"/>
                <a:cs typeface="Times New Roman" panose="02020603050405020304" pitchFamily="18" charset="0"/>
              </a:rPr>
              <a:t>correlation Heatmap </a:t>
            </a:r>
            <a:endParaRPr lang="en-US" dirty="0"/>
          </a:p>
        </p:txBody>
      </p:sp>
      <p:sp>
        <p:nvSpPr>
          <p:cNvPr id="4" name="Content Placeholder 3">
            <a:extLst>
              <a:ext uri="{FF2B5EF4-FFF2-40B4-BE49-F238E27FC236}">
                <a16:creationId xmlns:a16="http://schemas.microsoft.com/office/drawing/2014/main" id="{BA59565A-E784-F766-C4AE-9C57F66500F8}"/>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32DEE873-3848-58F1-0150-56066249634C}"/>
              </a:ext>
            </a:extLst>
          </p:cNvPr>
          <p:cNvPicPr>
            <a:picLocks noChangeAspect="1"/>
          </p:cNvPicPr>
          <p:nvPr/>
        </p:nvPicPr>
        <p:blipFill>
          <a:blip r:embed="rId2"/>
          <a:stretch>
            <a:fillRect/>
          </a:stretch>
        </p:blipFill>
        <p:spPr>
          <a:xfrm>
            <a:off x="0" y="763194"/>
            <a:ext cx="12192000" cy="6094806"/>
          </a:xfrm>
          <a:prstGeom prst="rect">
            <a:avLst/>
          </a:prstGeom>
        </p:spPr>
      </p:pic>
    </p:spTree>
    <p:extLst>
      <p:ext uri="{BB962C8B-B14F-4D97-AF65-F5344CB8AC3E}">
        <p14:creationId xmlns:p14="http://schemas.microsoft.com/office/powerpoint/2010/main" val="38586917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1425</TotalTime>
  <Words>815</Words>
  <Application>Microsoft Macintosh PowerPoint</Application>
  <PresentationFormat>Widescreen</PresentationFormat>
  <Paragraphs>187</Paragraphs>
  <Slides>26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Söhne</vt:lpstr>
      <vt:lpstr>Times New Roman</vt:lpstr>
      <vt:lpstr>Tw Cen MT</vt:lpstr>
      <vt:lpstr>Wingdings</vt:lpstr>
      <vt:lpstr>Circuit</vt:lpstr>
      <vt:lpstr>    Analysis on condition and Maintenance of Naval Propulsion Plants DataSet </vt:lpstr>
      <vt:lpstr>PowerPoint Presentation</vt:lpstr>
      <vt:lpstr>INTRODUCTION</vt:lpstr>
      <vt:lpstr>PowerPoint Presentation</vt:lpstr>
      <vt:lpstr>PowerPoint Presentation</vt:lpstr>
      <vt:lpstr>PowerPoint Presentation</vt:lpstr>
      <vt:lpstr>Outliers REMOVAL</vt:lpstr>
      <vt:lpstr>EXPLORATORY DATA ANALYSIS</vt:lpstr>
      <vt:lpstr>   correlation Heatmap </vt:lpstr>
      <vt:lpstr>PowerPoint Presentation</vt:lpstr>
      <vt:lpstr>PowerPoint Presentation</vt:lpstr>
      <vt:lpstr>PowerPoint Presentation</vt:lpstr>
      <vt:lpstr>MODEL BUILDING</vt:lpstr>
      <vt:lpstr>PowerPoint Presentation</vt:lpstr>
      <vt:lpstr>PowerPoint Presentation</vt:lpstr>
      <vt:lpstr>PowerPoint Presentation</vt:lpstr>
      <vt:lpstr>SUMMARY</vt:lpstr>
      <vt:lpstr>CONCLUSION</vt:lpstr>
      <vt:lpstr>PowerPoint Presentation</vt:lpstr>
      <vt:lpstr>APPENDIX</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Analysis on condition and Maintenance of Naval Propulsion Plants Data Set</dc:title>
  <dc:creator>Mashetty Srivani</dc:creator>
  <cp:lastModifiedBy>Mashetty Srivani</cp:lastModifiedBy>
  <cp:revision>33</cp:revision>
  <dcterms:created xsi:type="dcterms:W3CDTF">2023-02-24T16:47:12Z</dcterms:created>
  <dcterms:modified xsi:type="dcterms:W3CDTF">2023-03-01T06:56:14Z</dcterms:modified>
</cp:coreProperties>
</file>